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9E2B"/>
    <a:srgbClr val="FFFFFF"/>
    <a:srgbClr val="F7F7F9"/>
    <a:srgbClr val="FEFFFF"/>
    <a:srgbClr val="BEC5CC"/>
    <a:srgbClr val="F0F0F0"/>
    <a:srgbClr val="0084FF"/>
    <a:srgbClr val="F4E1F5"/>
    <a:srgbClr val="F2F2F2"/>
    <a:srgbClr val="426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57" d="100"/>
          <a:sy n="57" d="100"/>
        </p:scale>
        <p:origin x="786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30129-7FD8-443C-B5D9-44C5126D0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92BB9D-CDFC-49EB-AF6B-B6A49D3CD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3557D-3DB4-4315-80F9-E7D3FBEA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3EF16-9516-4E1E-8BCC-B9708045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37FD4-16E4-477F-9E9C-17CBED66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0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66CB7-5C10-4E2E-A6AA-C7732254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3FE419-0093-489D-B11F-BBA690B2B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123EE-D837-4FD5-9436-3B49A75FD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A28F3-41EE-4A8A-9EA7-274BA5DE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7036E1-FB91-434A-BF83-3A2E9B70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0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9C4780-1D7B-4FF9-805C-4E47FC2CE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3B50AB-2B03-4F33-B70F-8E2807351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A8FCA-B2AF-421D-939B-9C059C74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0E3B7-AC26-488A-B237-97A3D8B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D8EB9-2E13-4A94-95CD-858C6DB3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85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16265-F58A-40ED-9B3A-07272B5C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60A0E-A097-4E4D-8546-57D2808A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045ADC-B703-4B4A-B695-E16992AE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3FE46-38A3-4FD5-9956-8893A592F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CD7CC-920D-4686-B2D9-716D9025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1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565BF-0636-42FD-B0B7-B7AF5A34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E36B6A-CBBE-41BD-95F8-E4F37F99A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6A42E6-0077-4D6F-A933-5DA7D865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B5718-8342-42D5-B300-8527AD01F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FE3B7-0064-412E-8DBE-9FAB3641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0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FC09-9E07-46B1-8BAF-5FD1C0CC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9327A-201C-441C-AED4-2D6A7A103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ABA1EF-FA8F-446C-BD1B-38C22C288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561B50-1C5B-4294-B81F-3232A2A8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3AB65B-7E80-4ADC-9AAF-3CD1C539B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8268-E841-4F2C-AEC9-590AE426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18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D2528-EF15-4E6A-A0AD-21644035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485BA5-4088-4490-AC44-FD8A1D077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53D674-8735-4A97-B0C0-3526F390D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05DC7B-5F46-46C3-BDE3-1BCF817FA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BBE4A6-DFD3-4004-A26A-A6A385F6E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0C011D-F2EF-4D65-AF0E-2BC343A7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165263-8B96-4E1A-807C-C1FA5ED5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ECB4B0-4658-4899-A53D-58B86C00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00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FCFB4-F2FA-414E-9DB5-DB81CFB0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732BE8-427B-49B7-946E-614F8CF3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66E102-7EAE-4FB9-A8D9-34E6FDE3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D81082-3D82-4FC9-9CFB-36921637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4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1731A7-059D-4EC6-8955-7667A7AA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322902-8CC8-4F99-9EEF-BDF5BF86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ED9BC7-368C-4825-8E4D-A14BD153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2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B2680-1552-4477-B7CD-3ECB788B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B9E9D-976E-44FE-9154-EC8A7A7AC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56AF62-FA39-435F-9A56-38E39B430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049677-B3AB-4D39-83EA-31899CD1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F29AAC-A4B3-4844-B95A-58C653CC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CBD7D-D09F-4749-8BB8-436F8E41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42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1379A-86D7-4821-BFE3-44E34FCA0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9160EF-AF25-43CB-B92B-0B1051BF9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D87B01-94CF-4817-851B-5FF3EE32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E33E21-6A84-4980-B695-B4DD8A49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56CFDA-08B2-4228-88F2-13B85C75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4E6405-03E0-4F5D-8691-5EC29984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6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C1AA73-0954-4E59-A31B-C75702D3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B29EDF-9D1C-4AE9-896C-BA23CEA93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EE3234-7DE4-42AC-A9D1-CC2581E54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953C-3726-47E2-A9D7-973E634EB26B}" type="datetimeFigureOut">
              <a:rPr lang="ko-KR" altLang="en-US" smtClean="0"/>
              <a:t>2018-05-26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07B1A8-C2F9-403D-971E-CC1C85EBA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9373E-ACB0-4444-81EC-63F1D7BD2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1B041-E2EC-447C-92B8-DCBDA05C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9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B3F38542-8BC1-4177-95CB-147071232244}"/>
              </a:ext>
            </a:extLst>
          </p:cNvPr>
          <p:cNvSpPr/>
          <p:nvPr/>
        </p:nvSpPr>
        <p:spPr>
          <a:xfrm>
            <a:off x="1199330" y="3591340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김서연</a:t>
            </a:r>
            <a:endParaRPr lang="en-US" altLang="ko-KR" sz="13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BA995B-F665-42D2-9EC5-6F83D1482EAC}"/>
              </a:ext>
            </a:extLst>
          </p:cNvPr>
          <p:cNvSpPr/>
          <p:nvPr/>
        </p:nvSpPr>
        <p:spPr>
          <a:xfrm>
            <a:off x="8203099" y="583091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err="1"/>
              <a:t>도경엽</a:t>
            </a:r>
            <a:endParaRPr lang="en-US" altLang="ko-KR" sz="13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4B90489-E1D3-48C5-A124-B394ABD3BEA0}"/>
              </a:ext>
            </a:extLst>
          </p:cNvPr>
          <p:cNvSpPr/>
          <p:nvPr/>
        </p:nvSpPr>
        <p:spPr>
          <a:xfrm>
            <a:off x="6639345" y="3087760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err="1"/>
              <a:t>송용수</a:t>
            </a:r>
            <a:endParaRPr lang="en-US" altLang="ko-KR" sz="13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D95D21E-864B-46BC-BC74-3F7C0086519F}"/>
              </a:ext>
            </a:extLst>
          </p:cNvPr>
          <p:cNvSpPr/>
          <p:nvPr/>
        </p:nvSpPr>
        <p:spPr>
          <a:xfrm>
            <a:off x="1000336" y="5082218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err="1"/>
              <a:t>문재혁</a:t>
            </a:r>
            <a:endParaRPr lang="en-US" altLang="ko-KR" sz="13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4F18628-B03D-435C-B129-7490450B35EE}"/>
              </a:ext>
            </a:extLst>
          </p:cNvPr>
          <p:cNvSpPr/>
          <p:nvPr/>
        </p:nvSpPr>
        <p:spPr>
          <a:xfrm>
            <a:off x="6708915" y="954157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정재진</a:t>
            </a:r>
            <a:endParaRPr lang="en-US" altLang="ko-KR" sz="13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3902FD-E454-44DE-93F2-C13069F083D2}"/>
              </a:ext>
            </a:extLst>
          </p:cNvPr>
          <p:cNvSpPr/>
          <p:nvPr/>
        </p:nvSpPr>
        <p:spPr>
          <a:xfrm>
            <a:off x="4558750" y="1225825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양재혁</a:t>
            </a:r>
            <a:endParaRPr lang="en-US" altLang="ko-KR" sz="13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E00AD81-55AF-43B5-A297-D26CD630D4A0}"/>
              </a:ext>
            </a:extLst>
          </p:cNvPr>
          <p:cNvSpPr/>
          <p:nvPr/>
        </p:nvSpPr>
        <p:spPr>
          <a:xfrm>
            <a:off x="2544425" y="5015958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임정섭</a:t>
            </a:r>
            <a:endParaRPr lang="en-US" altLang="ko-KR" sz="13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86A855F-B968-49B5-8372-175F7634CAC9}"/>
              </a:ext>
            </a:extLst>
          </p:cNvPr>
          <p:cNvSpPr/>
          <p:nvPr/>
        </p:nvSpPr>
        <p:spPr>
          <a:xfrm>
            <a:off x="7136301" y="5088834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장인호</a:t>
            </a:r>
            <a:endParaRPr lang="en-US" altLang="ko-KR" sz="13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8CEC086-C168-4C96-A4F0-C19CAE358D55}"/>
              </a:ext>
            </a:extLst>
          </p:cNvPr>
          <p:cNvSpPr/>
          <p:nvPr/>
        </p:nvSpPr>
        <p:spPr>
          <a:xfrm>
            <a:off x="2489754" y="2451650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권민재</a:t>
            </a:r>
            <a:endParaRPr lang="en-US" altLang="ko-KR" sz="13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E8572FE-9114-42C0-B07D-6449504F73BA}"/>
              </a:ext>
            </a:extLst>
          </p:cNvPr>
          <p:cNvSpPr/>
          <p:nvPr/>
        </p:nvSpPr>
        <p:spPr>
          <a:xfrm>
            <a:off x="4562064" y="5088834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손주빈</a:t>
            </a:r>
            <a:endParaRPr lang="en-US" altLang="ko-KR" sz="13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24EF59F-92C1-4C17-A0AD-D0FA480C4BE1}"/>
              </a:ext>
            </a:extLst>
          </p:cNvPr>
          <p:cNvSpPr/>
          <p:nvPr/>
        </p:nvSpPr>
        <p:spPr>
          <a:xfrm>
            <a:off x="8275985" y="3028125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오경준</a:t>
            </a:r>
            <a:endParaRPr lang="en-US" altLang="ko-KR" sz="13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BAF1066-DB26-4C6D-865C-79EBF04DF286}"/>
              </a:ext>
            </a:extLst>
          </p:cNvPr>
          <p:cNvSpPr/>
          <p:nvPr/>
        </p:nvSpPr>
        <p:spPr>
          <a:xfrm>
            <a:off x="2986711" y="755372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문성민</a:t>
            </a:r>
            <a:endParaRPr lang="en-US" altLang="ko-KR" sz="13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EF04F6A-CA16-4C60-85EF-49E79EB4CB47}"/>
              </a:ext>
            </a:extLst>
          </p:cNvPr>
          <p:cNvSpPr/>
          <p:nvPr/>
        </p:nvSpPr>
        <p:spPr>
          <a:xfrm>
            <a:off x="8441630" y="4379850"/>
            <a:ext cx="993913" cy="9607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이상진</a:t>
            </a:r>
            <a:endParaRPr lang="en-US" altLang="ko-KR" sz="13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3087E9-49DD-4D9B-9F09-BA252A70AA74}"/>
              </a:ext>
            </a:extLst>
          </p:cNvPr>
          <p:cNvSpPr/>
          <p:nvPr/>
        </p:nvSpPr>
        <p:spPr>
          <a:xfrm>
            <a:off x="9183758" y="1855304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정다운</a:t>
            </a:r>
            <a:endParaRPr lang="en-US" altLang="ko-KR" sz="13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65CD566-9414-4AF0-8357-AD292DEE18A9}"/>
              </a:ext>
            </a:extLst>
          </p:cNvPr>
          <p:cNvSpPr/>
          <p:nvPr/>
        </p:nvSpPr>
        <p:spPr>
          <a:xfrm>
            <a:off x="881271" y="1046922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정우열</a:t>
            </a:r>
            <a:endParaRPr lang="en-US" altLang="ko-KR" sz="130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486617E-7955-440B-89BB-862F62C7E6B3}"/>
              </a:ext>
            </a:extLst>
          </p:cNvPr>
          <p:cNvSpPr/>
          <p:nvPr/>
        </p:nvSpPr>
        <p:spPr>
          <a:xfrm>
            <a:off x="4820480" y="3207032"/>
            <a:ext cx="993913" cy="9607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정윤호</a:t>
            </a:r>
            <a:endParaRPr lang="en-US" altLang="ko-KR" sz="13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523999A-6EC4-4CBB-9DAD-201EA5754E67}"/>
              </a:ext>
            </a:extLst>
          </p:cNvPr>
          <p:cNvCxnSpPr>
            <a:cxnSpLocks/>
            <a:stCxn id="56" idx="5"/>
            <a:endCxn id="57" idx="1"/>
          </p:cNvCxnSpPr>
          <p:nvPr/>
        </p:nvCxnSpPr>
        <p:spPr>
          <a:xfrm>
            <a:off x="1729629" y="1850035"/>
            <a:ext cx="3236406" cy="149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CF6495-3664-4D05-8360-66FC66250B3E}"/>
              </a:ext>
            </a:extLst>
          </p:cNvPr>
          <p:cNvCxnSpPr>
            <a:cxnSpLocks/>
            <a:stCxn id="50" idx="5"/>
            <a:endCxn id="57" idx="2"/>
          </p:cNvCxnSpPr>
          <p:nvPr/>
        </p:nvCxnSpPr>
        <p:spPr>
          <a:xfrm>
            <a:off x="3338112" y="3254763"/>
            <a:ext cx="1482368" cy="432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3B19971-ED65-4869-BB70-DFB6C19DDBA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2193243" y="3834360"/>
            <a:ext cx="2654075" cy="227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10A4876-336D-4F2F-B0E2-4374ECCCC58B}"/>
              </a:ext>
            </a:extLst>
          </p:cNvPr>
          <p:cNvCxnSpPr>
            <a:cxnSpLocks/>
            <a:stCxn id="48" idx="7"/>
          </p:cNvCxnSpPr>
          <p:nvPr/>
        </p:nvCxnSpPr>
        <p:spPr>
          <a:xfrm flipV="1">
            <a:off x="3392783" y="4095611"/>
            <a:ext cx="1725879" cy="105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69D0AA1-D4A8-43AC-BE09-6C6C790755C0}"/>
              </a:ext>
            </a:extLst>
          </p:cNvPr>
          <p:cNvCxnSpPr>
            <a:cxnSpLocks/>
            <a:stCxn id="51" idx="0"/>
            <a:endCxn id="57" idx="4"/>
          </p:cNvCxnSpPr>
          <p:nvPr/>
        </p:nvCxnSpPr>
        <p:spPr>
          <a:xfrm flipV="1">
            <a:off x="5059021" y="4167816"/>
            <a:ext cx="258416" cy="921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5D00BC3-5814-4589-A967-AB9DB2990F48}"/>
              </a:ext>
            </a:extLst>
          </p:cNvPr>
          <p:cNvCxnSpPr>
            <a:cxnSpLocks/>
            <a:stCxn id="49" idx="2"/>
          </p:cNvCxnSpPr>
          <p:nvPr/>
        </p:nvCxnSpPr>
        <p:spPr>
          <a:xfrm flipH="1" flipV="1">
            <a:off x="5594076" y="4118824"/>
            <a:ext cx="1542225" cy="1440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BFF5483-5B96-44D7-87AD-D95CDEA7616E}"/>
              </a:ext>
            </a:extLst>
          </p:cNvPr>
          <p:cNvCxnSpPr>
            <a:cxnSpLocks/>
            <a:stCxn id="57" idx="0"/>
            <a:endCxn id="47" idx="4"/>
          </p:cNvCxnSpPr>
          <p:nvPr/>
        </p:nvCxnSpPr>
        <p:spPr>
          <a:xfrm flipH="1" flipV="1">
            <a:off x="5055707" y="2166730"/>
            <a:ext cx="261730" cy="1040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51126F7-9BBA-408B-9AE6-0D5B4A9F9693}"/>
              </a:ext>
            </a:extLst>
          </p:cNvPr>
          <p:cNvCxnSpPr>
            <a:cxnSpLocks/>
            <a:endCxn id="53" idx="4"/>
          </p:cNvCxnSpPr>
          <p:nvPr/>
        </p:nvCxnSpPr>
        <p:spPr>
          <a:xfrm flipH="1" flipV="1">
            <a:off x="3483668" y="1696277"/>
            <a:ext cx="1617068" cy="1558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245585F-5AE1-4138-B8FF-FC4C5653F0FB}"/>
              </a:ext>
            </a:extLst>
          </p:cNvPr>
          <p:cNvCxnSpPr>
            <a:cxnSpLocks/>
            <a:stCxn id="57" idx="7"/>
            <a:endCxn id="46" idx="3"/>
          </p:cNvCxnSpPr>
          <p:nvPr/>
        </p:nvCxnSpPr>
        <p:spPr>
          <a:xfrm flipV="1">
            <a:off x="5668838" y="1757270"/>
            <a:ext cx="1185632" cy="1590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52543AF-1662-4777-A3B2-FCACBDA729AC}"/>
              </a:ext>
            </a:extLst>
          </p:cNvPr>
          <p:cNvCxnSpPr>
            <a:cxnSpLocks/>
            <a:endCxn id="43" idx="3"/>
          </p:cNvCxnSpPr>
          <p:nvPr/>
        </p:nvCxnSpPr>
        <p:spPr>
          <a:xfrm flipV="1">
            <a:off x="5821238" y="1386204"/>
            <a:ext cx="2527416" cy="2113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B9AAD3F-B87E-4284-8936-DA9CEDE07D32}"/>
              </a:ext>
            </a:extLst>
          </p:cNvPr>
          <p:cNvCxnSpPr>
            <a:cxnSpLocks/>
          </p:cNvCxnSpPr>
          <p:nvPr/>
        </p:nvCxnSpPr>
        <p:spPr>
          <a:xfrm flipV="1">
            <a:off x="5828083" y="2119471"/>
            <a:ext cx="3441815" cy="150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C3B438B-1601-426E-9ABB-3A8677794831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5741943" y="3890873"/>
            <a:ext cx="1042957" cy="4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62A70ABB-1E6B-46A4-933D-10976A41FE6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5828083" y="3498578"/>
            <a:ext cx="2447902" cy="335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4CE197A7-4021-4586-8876-6B71ED1446A2}"/>
              </a:ext>
            </a:extLst>
          </p:cNvPr>
          <p:cNvCxnSpPr>
            <a:cxnSpLocks/>
            <a:stCxn id="57" idx="5"/>
          </p:cNvCxnSpPr>
          <p:nvPr/>
        </p:nvCxnSpPr>
        <p:spPr>
          <a:xfrm>
            <a:off x="5668838" y="4027112"/>
            <a:ext cx="2772792" cy="68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CF696ACA-2CE2-492B-AFF0-99684FEE2DAC}"/>
              </a:ext>
            </a:extLst>
          </p:cNvPr>
          <p:cNvCxnSpPr>
            <a:cxnSpLocks/>
            <a:stCxn id="57" idx="3"/>
            <a:endCxn id="45" idx="7"/>
          </p:cNvCxnSpPr>
          <p:nvPr/>
        </p:nvCxnSpPr>
        <p:spPr>
          <a:xfrm flipH="1">
            <a:off x="1848694" y="4027112"/>
            <a:ext cx="3117341" cy="1192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307F1C3-950E-4C7A-9D3C-48CE92C21E92}"/>
              </a:ext>
            </a:extLst>
          </p:cNvPr>
          <p:cNvCxnSpPr>
            <a:cxnSpLocks/>
            <a:stCxn id="56" idx="6"/>
            <a:endCxn id="53" idx="2"/>
          </p:cNvCxnSpPr>
          <p:nvPr/>
        </p:nvCxnSpPr>
        <p:spPr>
          <a:xfrm flipV="1">
            <a:off x="1875184" y="1225825"/>
            <a:ext cx="1111527" cy="29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1D2565C-EE87-4B4F-B908-9AFCF457DA3C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 flipH="1">
            <a:off x="7136302" y="1757270"/>
            <a:ext cx="420971" cy="1330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195A859-6DAF-45A2-B40C-0D299FD1B194}"/>
              </a:ext>
            </a:extLst>
          </p:cNvPr>
          <p:cNvCxnSpPr>
            <a:cxnSpLocks/>
            <a:stCxn id="55" idx="4"/>
            <a:endCxn id="54" idx="0"/>
          </p:cNvCxnSpPr>
          <p:nvPr/>
        </p:nvCxnSpPr>
        <p:spPr>
          <a:xfrm flipH="1">
            <a:off x="8938587" y="2796209"/>
            <a:ext cx="742128" cy="1583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BDC29F0-B986-443D-B858-1F636360CD9A}"/>
              </a:ext>
            </a:extLst>
          </p:cNvPr>
          <p:cNvCxnSpPr>
            <a:cxnSpLocks/>
            <a:stCxn id="51" idx="2"/>
            <a:endCxn id="45" idx="6"/>
          </p:cNvCxnSpPr>
          <p:nvPr/>
        </p:nvCxnSpPr>
        <p:spPr>
          <a:xfrm flipH="1" flipV="1">
            <a:off x="1994249" y="5552671"/>
            <a:ext cx="2567815" cy="6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4E95ADCD-CE8B-4722-B8AC-C2BBD8974D1D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1939386" y="5153750"/>
            <a:ext cx="750594" cy="249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65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F1BA995B-F665-42D2-9EC5-6F83D1482EAC}"/>
              </a:ext>
            </a:extLst>
          </p:cNvPr>
          <p:cNvSpPr/>
          <p:nvPr/>
        </p:nvSpPr>
        <p:spPr>
          <a:xfrm>
            <a:off x="6640429" y="5640033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강현준</a:t>
            </a:r>
            <a:endParaRPr lang="en-US" altLang="ko-KR" sz="13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4B90489-E1D3-48C5-A124-B394ABD3BEA0}"/>
              </a:ext>
            </a:extLst>
          </p:cNvPr>
          <p:cNvSpPr/>
          <p:nvPr/>
        </p:nvSpPr>
        <p:spPr>
          <a:xfrm>
            <a:off x="9779827" y="1184424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err="1"/>
              <a:t>송용수</a:t>
            </a:r>
            <a:endParaRPr lang="en-US" altLang="ko-KR" sz="13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4F18628-B03D-435C-B129-7490450B35EE}"/>
              </a:ext>
            </a:extLst>
          </p:cNvPr>
          <p:cNvSpPr/>
          <p:nvPr/>
        </p:nvSpPr>
        <p:spPr>
          <a:xfrm>
            <a:off x="7032726" y="552433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정재진</a:t>
            </a:r>
            <a:endParaRPr lang="en-US" altLang="ko-KR" sz="13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3902FD-E454-44DE-93F2-C13069F083D2}"/>
              </a:ext>
            </a:extLst>
          </p:cNvPr>
          <p:cNvSpPr/>
          <p:nvPr/>
        </p:nvSpPr>
        <p:spPr>
          <a:xfrm>
            <a:off x="2410838" y="1426130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양재혁</a:t>
            </a:r>
            <a:endParaRPr lang="en-US" altLang="ko-KR" sz="13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E00AD81-55AF-43B5-A297-D26CD630D4A0}"/>
              </a:ext>
            </a:extLst>
          </p:cNvPr>
          <p:cNvSpPr/>
          <p:nvPr/>
        </p:nvSpPr>
        <p:spPr>
          <a:xfrm>
            <a:off x="8837316" y="2869966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임정섭</a:t>
            </a:r>
            <a:endParaRPr lang="en-US" altLang="ko-KR" sz="13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86A855F-B968-49B5-8372-175F7634CAC9}"/>
              </a:ext>
            </a:extLst>
          </p:cNvPr>
          <p:cNvSpPr/>
          <p:nvPr/>
        </p:nvSpPr>
        <p:spPr>
          <a:xfrm>
            <a:off x="3119278" y="2658987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장인호</a:t>
            </a:r>
            <a:endParaRPr lang="en-US" altLang="ko-KR" sz="13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8CEC086-C168-4C96-A4F0-C19CAE358D55}"/>
              </a:ext>
            </a:extLst>
          </p:cNvPr>
          <p:cNvSpPr/>
          <p:nvPr/>
        </p:nvSpPr>
        <p:spPr>
          <a:xfrm>
            <a:off x="2044620" y="311558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권민재</a:t>
            </a:r>
            <a:endParaRPr lang="en-US" altLang="ko-KR" sz="13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E8572FE-9114-42C0-B07D-6449504F73BA}"/>
              </a:ext>
            </a:extLst>
          </p:cNvPr>
          <p:cNvSpPr/>
          <p:nvPr/>
        </p:nvSpPr>
        <p:spPr>
          <a:xfrm>
            <a:off x="2942085" y="5673576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손주빈</a:t>
            </a:r>
            <a:endParaRPr lang="en-US" altLang="ko-KR" sz="13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24EF59F-92C1-4C17-A0AD-D0FA480C4BE1}"/>
              </a:ext>
            </a:extLst>
          </p:cNvPr>
          <p:cNvSpPr/>
          <p:nvPr/>
        </p:nvSpPr>
        <p:spPr>
          <a:xfrm>
            <a:off x="4834497" y="415798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오경준</a:t>
            </a:r>
            <a:endParaRPr lang="en-US" altLang="ko-KR" sz="13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BAF1066-DB26-4C6D-865C-79EBF04DF286}"/>
              </a:ext>
            </a:extLst>
          </p:cNvPr>
          <p:cNvSpPr/>
          <p:nvPr/>
        </p:nvSpPr>
        <p:spPr>
          <a:xfrm>
            <a:off x="3676256" y="4023684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문성민</a:t>
            </a:r>
            <a:endParaRPr lang="en-US" altLang="ko-KR" sz="13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EF04F6A-CA16-4C60-85EF-49E79EB4CB47}"/>
              </a:ext>
            </a:extLst>
          </p:cNvPr>
          <p:cNvSpPr/>
          <p:nvPr/>
        </p:nvSpPr>
        <p:spPr>
          <a:xfrm>
            <a:off x="5708441" y="2980100"/>
            <a:ext cx="993913" cy="9607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이상진</a:t>
            </a:r>
            <a:endParaRPr lang="en-US" altLang="ko-KR" sz="13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3087E9-49DD-4D9B-9F09-BA252A70AA74}"/>
              </a:ext>
            </a:extLst>
          </p:cNvPr>
          <p:cNvSpPr/>
          <p:nvPr/>
        </p:nvSpPr>
        <p:spPr>
          <a:xfrm>
            <a:off x="9332705" y="4793534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정다운</a:t>
            </a:r>
            <a:endParaRPr lang="en-US" altLang="ko-KR" sz="13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65CD566-9414-4AF0-8357-AD292DEE18A9}"/>
              </a:ext>
            </a:extLst>
          </p:cNvPr>
          <p:cNvSpPr/>
          <p:nvPr/>
        </p:nvSpPr>
        <p:spPr>
          <a:xfrm>
            <a:off x="1170057" y="3281121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정우열</a:t>
            </a:r>
            <a:endParaRPr lang="en-US" altLang="ko-KR" sz="130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486617E-7955-440B-89BB-862F62C7E6B3}"/>
              </a:ext>
            </a:extLst>
          </p:cNvPr>
          <p:cNvSpPr/>
          <p:nvPr/>
        </p:nvSpPr>
        <p:spPr>
          <a:xfrm>
            <a:off x="505418" y="5671197"/>
            <a:ext cx="993913" cy="9607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정윤호</a:t>
            </a:r>
            <a:endParaRPr lang="en-US" altLang="ko-KR" sz="13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9483F8B-5B60-4650-9936-59416AE3AC26}"/>
              </a:ext>
            </a:extLst>
          </p:cNvPr>
          <p:cNvSpPr/>
          <p:nvPr/>
        </p:nvSpPr>
        <p:spPr>
          <a:xfrm>
            <a:off x="5127135" y="1724457"/>
            <a:ext cx="993913" cy="9409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/>
              <a:t>김주호</a:t>
            </a:r>
            <a:endParaRPr lang="en-US" altLang="ko-KR" sz="13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4EB7488-677F-4BA6-A44B-52734B0C27F1}"/>
              </a:ext>
            </a:extLst>
          </p:cNvPr>
          <p:cNvCxnSpPr>
            <a:cxnSpLocks/>
          </p:cNvCxnSpPr>
          <p:nvPr/>
        </p:nvCxnSpPr>
        <p:spPr>
          <a:xfrm flipH="1">
            <a:off x="6274191" y="1192936"/>
            <a:ext cx="1211605" cy="202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7DF9C0-6045-4C97-838B-7A2CED62EA9E}"/>
              </a:ext>
            </a:extLst>
          </p:cNvPr>
          <p:cNvCxnSpPr>
            <a:cxnSpLocks/>
          </p:cNvCxnSpPr>
          <p:nvPr/>
        </p:nvCxnSpPr>
        <p:spPr>
          <a:xfrm>
            <a:off x="7495325" y="1270248"/>
            <a:ext cx="1774379" cy="196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99D628-F0FC-409B-BCE0-5D87B8B8962A}"/>
              </a:ext>
            </a:extLst>
          </p:cNvPr>
          <p:cNvCxnSpPr>
            <a:cxnSpLocks/>
          </p:cNvCxnSpPr>
          <p:nvPr/>
        </p:nvCxnSpPr>
        <p:spPr>
          <a:xfrm>
            <a:off x="7633453" y="1079781"/>
            <a:ext cx="2544675" cy="63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92D7B8-06F1-4562-A8CE-0530987BF9F5}"/>
              </a:ext>
            </a:extLst>
          </p:cNvPr>
          <p:cNvCxnSpPr>
            <a:cxnSpLocks/>
          </p:cNvCxnSpPr>
          <p:nvPr/>
        </p:nvCxnSpPr>
        <p:spPr>
          <a:xfrm flipH="1">
            <a:off x="9514602" y="1654876"/>
            <a:ext cx="753795" cy="1672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805FE08-9CB8-4DFB-B772-CE68E0DC413F}"/>
              </a:ext>
            </a:extLst>
          </p:cNvPr>
          <p:cNvCxnSpPr>
            <a:cxnSpLocks/>
          </p:cNvCxnSpPr>
          <p:nvPr/>
        </p:nvCxnSpPr>
        <p:spPr>
          <a:xfrm>
            <a:off x="2743200" y="782010"/>
            <a:ext cx="2603444" cy="90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71B23C8-CFDB-461D-A39C-4277FAF2D446}"/>
              </a:ext>
            </a:extLst>
          </p:cNvPr>
          <p:cNvCxnSpPr>
            <a:cxnSpLocks/>
          </p:cNvCxnSpPr>
          <p:nvPr/>
        </p:nvCxnSpPr>
        <p:spPr>
          <a:xfrm flipV="1">
            <a:off x="3240156" y="1184424"/>
            <a:ext cx="1886979" cy="588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E1AB68-9513-46AC-8EA5-86E7F3170C92}"/>
              </a:ext>
            </a:extLst>
          </p:cNvPr>
          <p:cNvCxnSpPr>
            <a:cxnSpLocks/>
          </p:cNvCxnSpPr>
          <p:nvPr/>
        </p:nvCxnSpPr>
        <p:spPr>
          <a:xfrm flipH="1">
            <a:off x="1625256" y="2125155"/>
            <a:ext cx="1048823" cy="1685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F43E84-E557-4379-AD8C-DA7023598B1F}"/>
              </a:ext>
            </a:extLst>
          </p:cNvPr>
          <p:cNvCxnSpPr>
            <a:cxnSpLocks/>
          </p:cNvCxnSpPr>
          <p:nvPr/>
        </p:nvCxnSpPr>
        <p:spPr>
          <a:xfrm>
            <a:off x="1667614" y="3852792"/>
            <a:ext cx="2372486" cy="641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59AA1A-AEA7-4A7E-9F4C-E41D4751FC75}"/>
              </a:ext>
            </a:extLst>
          </p:cNvPr>
          <p:cNvCxnSpPr>
            <a:cxnSpLocks/>
          </p:cNvCxnSpPr>
          <p:nvPr/>
        </p:nvCxnSpPr>
        <p:spPr>
          <a:xfrm flipV="1">
            <a:off x="1847841" y="3219455"/>
            <a:ext cx="1737843" cy="509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9C7584B-350D-4EF2-967D-AA367BA6E723}"/>
              </a:ext>
            </a:extLst>
          </p:cNvPr>
          <p:cNvCxnSpPr>
            <a:cxnSpLocks/>
          </p:cNvCxnSpPr>
          <p:nvPr/>
        </p:nvCxnSpPr>
        <p:spPr>
          <a:xfrm>
            <a:off x="3907138" y="3072344"/>
            <a:ext cx="2156782" cy="43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32CEC7-4291-4B04-9992-540B748AB877}"/>
              </a:ext>
            </a:extLst>
          </p:cNvPr>
          <p:cNvCxnSpPr/>
          <p:nvPr/>
        </p:nvCxnSpPr>
        <p:spPr>
          <a:xfrm>
            <a:off x="5828410" y="2204843"/>
            <a:ext cx="346154" cy="1253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A4FCFD5-7815-4854-9BA8-FD636D57169A}"/>
              </a:ext>
            </a:extLst>
          </p:cNvPr>
          <p:cNvCxnSpPr>
            <a:cxnSpLocks/>
          </p:cNvCxnSpPr>
          <p:nvPr/>
        </p:nvCxnSpPr>
        <p:spPr>
          <a:xfrm flipH="1" flipV="1">
            <a:off x="1805644" y="4028693"/>
            <a:ext cx="1558116" cy="2153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E71E70A-CE72-45AD-BA94-310C407A1B36}"/>
              </a:ext>
            </a:extLst>
          </p:cNvPr>
          <p:cNvCxnSpPr>
            <a:cxnSpLocks/>
          </p:cNvCxnSpPr>
          <p:nvPr/>
        </p:nvCxnSpPr>
        <p:spPr>
          <a:xfrm flipH="1" flipV="1">
            <a:off x="6274191" y="3773564"/>
            <a:ext cx="3658317" cy="14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E0D8B58-A201-4EF6-94F2-04C9729A472D}"/>
              </a:ext>
            </a:extLst>
          </p:cNvPr>
          <p:cNvCxnSpPr>
            <a:cxnSpLocks/>
          </p:cNvCxnSpPr>
          <p:nvPr/>
        </p:nvCxnSpPr>
        <p:spPr>
          <a:xfrm flipH="1" flipV="1">
            <a:off x="7441809" y="1183364"/>
            <a:ext cx="2671843" cy="4098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1D7F86-AD02-4F6F-AB79-34025CEC765C}"/>
              </a:ext>
            </a:extLst>
          </p:cNvPr>
          <p:cNvCxnSpPr>
            <a:cxnSpLocks/>
          </p:cNvCxnSpPr>
          <p:nvPr/>
        </p:nvCxnSpPr>
        <p:spPr>
          <a:xfrm flipH="1" flipV="1">
            <a:off x="9450126" y="3326621"/>
            <a:ext cx="390632" cy="1868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C556A18-3FEC-417B-994E-5DFD7375BBD9}"/>
              </a:ext>
            </a:extLst>
          </p:cNvPr>
          <p:cNvCxnSpPr>
            <a:cxnSpLocks/>
          </p:cNvCxnSpPr>
          <p:nvPr/>
        </p:nvCxnSpPr>
        <p:spPr>
          <a:xfrm>
            <a:off x="3629422" y="6111582"/>
            <a:ext cx="3507963" cy="40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490C71D-18BB-43F7-8C28-FEAB4BC6BEA5}"/>
              </a:ext>
            </a:extLst>
          </p:cNvPr>
          <p:cNvCxnSpPr>
            <a:cxnSpLocks/>
          </p:cNvCxnSpPr>
          <p:nvPr/>
        </p:nvCxnSpPr>
        <p:spPr>
          <a:xfrm flipV="1">
            <a:off x="6907237" y="5284352"/>
            <a:ext cx="2891333" cy="609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7589314-4C48-4E93-959F-307D9B8ECF39}"/>
              </a:ext>
            </a:extLst>
          </p:cNvPr>
          <p:cNvCxnSpPr>
            <a:cxnSpLocks/>
          </p:cNvCxnSpPr>
          <p:nvPr/>
        </p:nvCxnSpPr>
        <p:spPr>
          <a:xfrm>
            <a:off x="6372665" y="3773563"/>
            <a:ext cx="795812" cy="209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E5ADE2E-E8AC-44C6-ADCB-AEFF259FFA21}"/>
              </a:ext>
            </a:extLst>
          </p:cNvPr>
          <p:cNvCxnSpPr>
            <a:cxnSpLocks/>
          </p:cNvCxnSpPr>
          <p:nvPr/>
        </p:nvCxnSpPr>
        <p:spPr>
          <a:xfrm flipH="1">
            <a:off x="4203624" y="3644362"/>
            <a:ext cx="1892376" cy="854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FEC5BD7-4560-45BE-B1EC-DE02AA6461A9}"/>
              </a:ext>
            </a:extLst>
          </p:cNvPr>
          <p:cNvCxnSpPr/>
          <p:nvPr/>
        </p:nvCxnSpPr>
        <p:spPr>
          <a:xfrm>
            <a:off x="3528782" y="1941997"/>
            <a:ext cx="2579077" cy="1533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97CE12D-39D5-4A89-BEB3-22953059F6D1}"/>
              </a:ext>
            </a:extLst>
          </p:cNvPr>
          <p:cNvCxnSpPr>
            <a:cxnSpLocks/>
          </p:cNvCxnSpPr>
          <p:nvPr/>
        </p:nvCxnSpPr>
        <p:spPr>
          <a:xfrm>
            <a:off x="5594836" y="960005"/>
            <a:ext cx="1673268" cy="124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3A2B7C5-FBCC-458D-BF2A-C1C90931865B}"/>
              </a:ext>
            </a:extLst>
          </p:cNvPr>
          <p:cNvCxnSpPr>
            <a:cxnSpLocks/>
          </p:cNvCxnSpPr>
          <p:nvPr/>
        </p:nvCxnSpPr>
        <p:spPr>
          <a:xfrm flipV="1">
            <a:off x="6327285" y="3253629"/>
            <a:ext cx="2971445" cy="206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9F25C6A-2526-4D4C-B099-ADD690961554}"/>
              </a:ext>
            </a:extLst>
          </p:cNvPr>
          <p:cNvCxnSpPr/>
          <p:nvPr/>
        </p:nvCxnSpPr>
        <p:spPr>
          <a:xfrm>
            <a:off x="0" y="770562"/>
            <a:ext cx="24477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4A04DB-1ABE-40A0-B9F3-9AD9656BAFA6}"/>
              </a:ext>
            </a:extLst>
          </p:cNvPr>
          <p:cNvCxnSpPr>
            <a:cxnSpLocks/>
          </p:cNvCxnSpPr>
          <p:nvPr/>
        </p:nvCxnSpPr>
        <p:spPr>
          <a:xfrm>
            <a:off x="0" y="1832914"/>
            <a:ext cx="2716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61250DF-A735-460B-821C-7FDFF869959F}"/>
              </a:ext>
            </a:extLst>
          </p:cNvPr>
          <p:cNvCxnSpPr>
            <a:cxnSpLocks/>
          </p:cNvCxnSpPr>
          <p:nvPr/>
        </p:nvCxnSpPr>
        <p:spPr>
          <a:xfrm>
            <a:off x="0" y="3655304"/>
            <a:ext cx="14993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AB86D19-3498-4699-BA5C-9A54973F15EC}"/>
              </a:ext>
            </a:extLst>
          </p:cNvPr>
          <p:cNvCxnSpPr>
            <a:cxnSpLocks/>
          </p:cNvCxnSpPr>
          <p:nvPr/>
        </p:nvCxnSpPr>
        <p:spPr>
          <a:xfrm>
            <a:off x="-1" y="6181727"/>
            <a:ext cx="1002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64322AE-0072-4D3D-87E8-1E6726EFD97C}"/>
              </a:ext>
            </a:extLst>
          </p:cNvPr>
          <p:cNvCxnSpPr>
            <a:cxnSpLocks/>
          </p:cNvCxnSpPr>
          <p:nvPr/>
        </p:nvCxnSpPr>
        <p:spPr>
          <a:xfrm>
            <a:off x="0" y="6334127"/>
            <a:ext cx="3363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9CAAB8C-FC4B-455A-ADAC-4AFF81F6F597}"/>
              </a:ext>
            </a:extLst>
          </p:cNvPr>
          <p:cNvCxnSpPr>
            <a:cxnSpLocks/>
            <a:endCxn id="43" idx="4"/>
          </p:cNvCxnSpPr>
          <p:nvPr/>
        </p:nvCxnSpPr>
        <p:spPr>
          <a:xfrm flipV="1">
            <a:off x="-14867" y="6580938"/>
            <a:ext cx="7152253" cy="1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22DCC65-8936-478C-9E23-11A5416AC2A6}"/>
              </a:ext>
            </a:extLst>
          </p:cNvPr>
          <p:cNvCxnSpPr>
            <a:cxnSpLocks/>
          </p:cNvCxnSpPr>
          <p:nvPr/>
        </p:nvCxnSpPr>
        <p:spPr>
          <a:xfrm>
            <a:off x="0" y="5110470"/>
            <a:ext cx="9840758" cy="2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98ACB6-3B96-4B04-8317-54C5ABD6FD14}"/>
              </a:ext>
            </a:extLst>
          </p:cNvPr>
          <p:cNvCxnSpPr>
            <a:cxnSpLocks/>
          </p:cNvCxnSpPr>
          <p:nvPr/>
        </p:nvCxnSpPr>
        <p:spPr>
          <a:xfrm>
            <a:off x="18719" y="3196873"/>
            <a:ext cx="9280011" cy="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09D0F14-B34B-4653-8C58-7C373B0611E5}"/>
              </a:ext>
            </a:extLst>
          </p:cNvPr>
          <p:cNvCxnSpPr>
            <a:cxnSpLocks/>
          </p:cNvCxnSpPr>
          <p:nvPr/>
        </p:nvCxnSpPr>
        <p:spPr>
          <a:xfrm flipV="1">
            <a:off x="18719" y="2674120"/>
            <a:ext cx="3676162" cy="4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A146007-C598-48E3-85DE-794AFED22B8E}"/>
              </a:ext>
            </a:extLst>
          </p:cNvPr>
          <p:cNvCxnSpPr>
            <a:cxnSpLocks/>
          </p:cNvCxnSpPr>
          <p:nvPr/>
        </p:nvCxnSpPr>
        <p:spPr>
          <a:xfrm>
            <a:off x="18719" y="484946"/>
            <a:ext cx="5312734" cy="5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E8D590-FAF3-467E-AA53-B2FAF1B77A50}"/>
              </a:ext>
            </a:extLst>
          </p:cNvPr>
          <p:cNvCxnSpPr>
            <a:cxnSpLocks/>
          </p:cNvCxnSpPr>
          <p:nvPr/>
        </p:nvCxnSpPr>
        <p:spPr>
          <a:xfrm flipV="1">
            <a:off x="26438" y="1321611"/>
            <a:ext cx="7558985" cy="6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681CD35-8265-4CCF-9B47-6EA27882846A}"/>
              </a:ext>
            </a:extLst>
          </p:cNvPr>
          <p:cNvCxnSpPr>
            <a:cxnSpLocks/>
          </p:cNvCxnSpPr>
          <p:nvPr/>
        </p:nvCxnSpPr>
        <p:spPr>
          <a:xfrm>
            <a:off x="18719" y="2182963"/>
            <a:ext cx="5397807" cy="1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6491B76-9E17-421A-98A2-26C6E3B867B3}"/>
              </a:ext>
            </a:extLst>
          </p:cNvPr>
          <p:cNvCxnSpPr>
            <a:cxnSpLocks/>
          </p:cNvCxnSpPr>
          <p:nvPr/>
        </p:nvCxnSpPr>
        <p:spPr>
          <a:xfrm>
            <a:off x="0" y="1589841"/>
            <a:ext cx="10113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3A8BC11-1AF8-48D0-9061-0DAE7D781629}"/>
              </a:ext>
            </a:extLst>
          </p:cNvPr>
          <p:cNvCxnSpPr>
            <a:cxnSpLocks/>
          </p:cNvCxnSpPr>
          <p:nvPr/>
        </p:nvCxnSpPr>
        <p:spPr>
          <a:xfrm>
            <a:off x="0" y="4481709"/>
            <a:ext cx="404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079CBDD-D335-48FB-89FC-A2ECF804D2F5}"/>
              </a:ext>
            </a:extLst>
          </p:cNvPr>
          <p:cNvCxnSpPr>
            <a:cxnSpLocks/>
          </p:cNvCxnSpPr>
          <p:nvPr/>
        </p:nvCxnSpPr>
        <p:spPr>
          <a:xfrm flipV="1">
            <a:off x="-14867" y="3751573"/>
            <a:ext cx="6135915" cy="149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89DB874-7D95-4E6E-8C63-A41617CADC49}"/>
              </a:ext>
            </a:extLst>
          </p:cNvPr>
          <p:cNvCxnSpPr>
            <a:cxnSpLocks/>
          </p:cNvCxnSpPr>
          <p:nvPr/>
        </p:nvCxnSpPr>
        <p:spPr>
          <a:xfrm>
            <a:off x="2584702" y="0"/>
            <a:ext cx="1" cy="832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B76AE98-EA91-4D90-80CD-33F1D04243E4}"/>
              </a:ext>
            </a:extLst>
          </p:cNvPr>
          <p:cNvCxnSpPr>
            <a:cxnSpLocks/>
          </p:cNvCxnSpPr>
          <p:nvPr/>
        </p:nvCxnSpPr>
        <p:spPr>
          <a:xfrm>
            <a:off x="5383402" y="-33953"/>
            <a:ext cx="1" cy="916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7C2123D-6256-4B00-9B7A-444F123FB2F4}"/>
              </a:ext>
            </a:extLst>
          </p:cNvPr>
          <p:cNvCxnSpPr>
            <a:cxnSpLocks/>
          </p:cNvCxnSpPr>
          <p:nvPr/>
        </p:nvCxnSpPr>
        <p:spPr>
          <a:xfrm>
            <a:off x="7512081" y="-17459"/>
            <a:ext cx="17601" cy="98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3401123-1EAB-4C59-AE9C-1674E2F05094}"/>
              </a:ext>
            </a:extLst>
          </p:cNvPr>
          <p:cNvCxnSpPr>
            <a:cxnSpLocks/>
          </p:cNvCxnSpPr>
          <p:nvPr/>
        </p:nvCxnSpPr>
        <p:spPr>
          <a:xfrm>
            <a:off x="10262256" y="-17459"/>
            <a:ext cx="14527" cy="1672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4D6E5E3F-6EE7-41D7-AF98-FC60BA30C7DF}"/>
              </a:ext>
            </a:extLst>
          </p:cNvPr>
          <p:cNvCxnSpPr>
            <a:cxnSpLocks/>
          </p:cNvCxnSpPr>
          <p:nvPr/>
        </p:nvCxnSpPr>
        <p:spPr>
          <a:xfrm>
            <a:off x="9280151" y="-33953"/>
            <a:ext cx="37583" cy="351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912CA61-71D5-40A5-88C2-963CA5EEAA76}"/>
              </a:ext>
            </a:extLst>
          </p:cNvPr>
          <p:cNvCxnSpPr>
            <a:cxnSpLocks/>
          </p:cNvCxnSpPr>
          <p:nvPr/>
        </p:nvCxnSpPr>
        <p:spPr>
          <a:xfrm>
            <a:off x="9856904" y="-16847"/>
            <a:ext cx="101275" cy="538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6C786AC-C440-44D2-B407-13157C71AF2E}"/>
              </a:ext>
            </a:extLst>
          </p:cNvPr>
          <p:cNvCxnSpPr>
            <a:cxnSpLocks/>
          </p:cNvCxnSpPr>
          <p:nvPr/>
        </p:nvCxnSpPr>
        <p:spPr>
          <a:xfrm>
            <a:off x="7130467" y="-16847"/>
            <a:ext cx="29437" cy="619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7F2AD132-ED62-47D3-8D31-915EA49A7235}"/>
              </a:ext>
            </a:extLst>
          </p:cNvPr>
          <p:cNvCxnSpPr>
            <a:cxnSpLocks/>
          </p:cNvCxnSpPr>
          <p:nvPr/>
        </p:nvCxnSpPr>
        <p:spPr>
          <a:xfrm>
            <a:off x="6317553" y="-16847"/>
            <a:ext cx="16379" cy="344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128E84F-7EDB-4CFF-B67C-464EC5EAFB9A}"/>
              </a:ext>
            </a:extLst>
          </p:cNvPr>
          <p:cNvCxnSpPr>
            <a:cxnSpLocks/>
          </p:cNvCxnSpPr>
          <p:nvPr/>
        </p:nvCxnSpPr>
        <p:spPr>
          <a:xfrm>
            <a:off x="3540452" y="-16847"/>
            <a:ext cx="29312" cy="308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63A0D0D0-5670-4773-824B-587A5F6842CC}"/>
              </a:ext>
            </a:extLst>
          </p:cNvPr>
          <p:cNvCxnSpPr>
            <a:cxnSpLocks/>
          </p:cNvCxnSpPr>
          <p:nvPr/>
        </p:nvCxnSpPr>
        <p:spPr>
          <a:xfrm>
            <a:off x="4320917" y="-33953"/>
            <a:ext cx="0" cy="4640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0521D1C-286A-42D8-92BD-F8F9A5CF68B5}"/>
              </a:ext>
            </a:extLst>
          </p:cNvPr>
          <p:cNvCxnSpPr>
            <a:cxnSpLocks/>
          </p:cNvCxnSpPr>
          <p:nvPr/>
        </p:nvCxnSpPr>
        <p:spPr>
          <a:xfrm>
            <a:off x="3075317" y="0"/>
            <a:ext cx="43961" cy="189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EB6D2BB-E9C0-495C-8835-32A8777D936A}"/>
              </a:ext>
            </a:extLst>
          </p:cNvPr>
          <p:cNvCxnSpPr>
            <a:cxnSpLocks/>
          </p:cNvCxnSpPr>
          <p:nvPr/>
        </p:nvCxnSpPr>
        <p:spPr>
          <a:xfrm>
            <a:off x="1737986" y="-51705"/>
            <a:ext cx="2557" cy="387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7FAFFB-BB71-491B-9CBF-CE469DDC3496}"/>
              </a:ext>
            </a:extLst>
          </p:cNvPr>
          <p:cNvCxnSpPr>
            <a:cxnSpLocks/>
          </p:cNvCxnSpPr>
          <p:nvPr/>
        </p:nvCxnSpPr>
        <p:spPr>
          <a:xfrm>
            <a:off x="1062359" y="-33953"/>
            <a:ext cx="2557" cy="6165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7829D8B-D405-40E6-A2AF-1561D07742CC}"/>
              </a:ext>
            </a:extLst>
          </p:cNvPr>
          <p:cNvCxnSpPr>
            <a:cxnSpLocks/>
          </p:cNvCxnSpPr>
          <p:nvPr/>
        </p:nvCxnSpPr>
        <p:spPr>
          <a:xfrm>
            <a:off x="3806357" y="0"/>
            <a:ext cx="2557" cy="6165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67EDA52-BAEE-483D-86DF-A69BEE818905}"/>
              </a:ext>
            </a:extLst>
          </p:cNvPr>
          <p:cNvCxnSpPr>
            <a:cxnSpLocks/>
          </p:cNvCxnSpPr>
          <p:nvPr/>
        </p:nvCxnSpPr>
        <p:spPr>
          <a:xfrm>
            <a:off x="5670220" y="0"/>
            <a:ext cx="22075" cy="2207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99399E8-9EC1-4B69-AD84-93FC6C4FFB0B}"/>
              </a:ext>
            </a:extLst>
          </p:cNvPr>
          <p:cNvCxnSpPr>
            <a:cxnSpLocks/>
          </p:cNvCxnSpPr>
          <p:nvPr/>
        </p:nvCxnSpPr>
        <p:spPr>
          <a:xfrm flipV="1">
            <a:off x="-14867" y="6776811"/>
            <a:ext cx="12206867" cy="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55C4203-65B6-49AA-B875-C5E737A4E54A}"/>
              </a:ext>
            </a:extLst>
          </p:cNvPr>
          <p:cNvCxnSpPr>
            <a:cxnSpLocks/>
          </p:cNvCxnSpPr>
          <p:nvPr/>
        </p:nvCxnSpPr>
        <p:spPr>
          <a:xfrm>
            <a:off x="12003161" y="-17459"/>
            <a:ext cx="21821" cy="680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00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BFAB42-51F2-4A25-BF37-BA0815A27AFA}"/>
              </a:ext>
            </a:extLst>
          </p:cNvPr>
          <p:cNvGrpSpPr/>
          <p:nvPr/>
        </p:nvGrpSpPr>
        <p:grpSpPr>
          <a:xfrm>
            <a:off x="5450077" y="4154271"/>
            <a:ext cx="2698887" cy="1080000"/>
            <a:chOff x="5539898" y="4028662"/>
            <a:chExt cx="2698887" cy="10635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064812-B960-4741-8091-D0C2DF5A0B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201" b="89831" l="4727" r="94182">
                          <a14:foregroundMark x1="9818" y1="63438" x2="9818" y2="63438"/>
                          <a14:foregroundMark x1="6000" y1="65860" x2="6000" y2="65860"/>
                          <a14:foregroundMark x1="4909" y1="67312" x2="12364" y2="44794"/>
                          <a14:foregroundMark x1="44508" y1="67554" x2="48545" y2="67554"/>
                          <a14:foregroundMark x1="32675" y1="67554" x2="40429" y2="67554"/>
                          <a14:foregroundMark x1="53454" y1="67312" x2="54704" y2="67250"/>
                          <a14:foregroundMark x1="48545" y1="67554" x2="53454" y2="67312"/>
                          <a14:foregroundMark x1="69788" y1="66605" x2="88545" y2="66828"/>
                          <a14:foregroundMark x1="88545" y1="66828" x2="92364" y2="55690"/>
                          <a14:foregroundMark x1="92364" y1="55690" x2="94182" y2="68039"/>
                          <a14:foregroundMark x1="94182" y1="68039" x2="89091" y2="54479"/>
                          <a14:foregroundMark x1="89091" y1="54479" x2="84182" y2="58838"/>
                          <a14:foregroundMark x1="55091" y1="66102" x2="58909" y2="65617"/>
                          <a14:backgroundMark x1="58182" y1="68039" x2="61636" y2="68039"/>
                          <a14:backgroundMark x1="16364" y1="69249" x2="20253" y2="69249"/>
                          <a14:backgroundMark x1="18909" y1="70944" x2="19273" y2="69734"/>
                          <a14:backgroundMark x1="16364" y1="69492" x2="44909" y2="72397"/>
                          <a14:backgroundMark x1="44909" y1="68039" x2="40727" y2="72397"/>
                          <a14:backgroundMark x1="57773" y1="68136" x2="89455" y2="73850"/>
                        </a14:backgroundRemoval>
                      </a14:imgEffect>
                    </a14:imgLayer>
                  </a14:imgProps>
                </a:ext>
              </a:extLst>
            </a:blip>
            <a:srcRect t="23015" b="24504"/>
            <a:stretch/>
          </p:blipFill>
          <p:spPr>
            <a:xfrm>
              <a:off x="5539898" y="4028662"/>
              <a:ext cx="2698887" cy="1063586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94EE703-FFDB-454B-A188-903B4CB834BD}"/>
                </a:ext>
              </a:extLst>
            </p:cNvPr>
            <p:cNvCxnSpPr>
              <a:cxnSpLocks/>
            </p:cNvCxnSpPr>
            <p:nvPr/>
          </p:nvCxnSpPr>
          <p:spPr>
            <a:xfrm>
              <a:off x="7008377" y="4916802"/>
              <a:ext cx="1125137" cy="470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6D3505E-076B-427C-9E3C-67B9E3507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548" y="4940335"/>
              <a:ext cx="1073421" cy="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AF36908-5C5C-4CCF-A38E-D92B22F5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828" y="4928874"/>
              <a:ext cx="1116141" cy="113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8D86855-C8C9-411A-A6DB-2A8E936B24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31419" y="4443004"/>
              <a:ext cx="102095" cy="5208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E7DD89D-282C-4351-BBD6-17EC4FEF62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14821" y="4443004"/>
              <a:ext cx="102095" cy="5208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03B9756-AD99-40E4-A89A-CD5A768EE1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21657" y="4443004"/>
              <a:ext cx="83597" cy="5208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7CFD1FD-BE98-4D2F-8439-BEFC261E1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4500" y="4409808"/>
              <a:ext cx="206721" cy="5305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1E63376-70D1-4361-B164-D242A881D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828" y="4409654"/>
              <a:ext cx="227393" cy="5305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CA966C6-7955-4D40-A3DE-7BE69273CDDE}"/>
                </a:ext>
              </a:extLst>
            </p:cNvPr>
            <p:cNvSpPr/>
            <p:nvPr/>
          </p:nvSpPr>
          <p:spPr>
            <a:xfrm>
              <a:off x="8126678" y="4953205"/>
              <a:ext cx="18000" cy="1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9B55197-5228-4977-A598-EB8D752BE168}"/>
                </a:ext>
              </a:extLst>
            </p:cNvPr>
            <p:cNvSpPr/>
            <p:nvPr/>
          </p:nvSpPr>
          <p:spPr>
            <a:xfrm>
              <a:off x="8014121" y="4443004"/>
              <a:ext cx="18000" cy="1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1BFABF1-F99B-4C0F-AEC5-E121FC40D679}"/>
                </a:ext>
              </a:extLst>
            </p:cNvPr>
            <p:cNvSpPr/>
            <p:nvPr/>
          </p:nvSpPr>
          <p:spPr>
            <a:xfrm>
              <a:off x="5646742" y="4934809"/>
              <a:ext cx="18000" cy="1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C013D7C-8306-4BBE-A09F-C80CAD0F4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5720" y="4947267"/>
              <a:ext cx="227244" cy="93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08A3BA3-2520-4B5B-B1A1-071383D5DE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9522" y="4915138"/>
              <a:ext cx="3442" cy="470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F52AA45-9212-45D9-9D8D-39C0B52338C0}"/>
                </a:ext>
              </a:extLst>
            </p:cNvPr>
            <p:cNvCxnSpPr>
              <a:cxnSpLocks/>
            </p:cNvCxnSpPr>
            <p:nvPr/>
          </p:nvCxnSpPr>
          <p:spPr>
            <a:xfrm>
              <a:off x="6763287" y="4928874"/>
              <a:ext cx="6682" cy="4233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BA0EBDE-0C1D-405F-AC92-CD715B2DE018}"/>
              </a:ext>
            </a:extLst>
          </p:cNvPr>
          <p:cNvGrpSpPr/>
          <p:nvPr/>
        </p:nvGrpSpPr>
        <p:grpSpPr>
          <a:xfrm>
            <a:off x="2394207" y="1697635"/>
            <a:ext cx="2698887" cy="2026619"/>
            <a:chOff x="2595753" y="3431397"/>
            <a:chExt cx="2698887" cy="202661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E1A6EDF-04D9-4090-90C7-21F87D8A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201" b="89831" l="4727" r="94182">
                          <a14:foregroundMark x1="9818" y1="63438" x2="9818" y2="63438"/>
                          <a14:foregroundMark x1="6000" y1="65860" x2="6000" y2="65860"/>
                          <a14:foregroundMark x1="4909" y1="67312" x2="12364" y2="44794"/>
                          <a14:foregroundMark x1="44508" y1="67554" x2="48545" y2="67554"/>
                          <a14:foregroundMark x1="32675" y1="67554" x2="40429" y2="67554"/>
                          <a14:foregroundMark x1="53454" y1="67312" x2="54704" y2="67250"/>
                          <a14:foregroundMark x1="48545" y1="67554" x2="53454" y2="67312"/>
                          <a14:foregroundMark x1="69788" y1="66605" x2="88545" y2="66828"/>
                          <a14:foregroundMark x1="88545" y1="66828" x2="92364" y2="55690"/>
                          <a14:foregroundMark x1="92364" y1="55690" x2="94182" y2="68039"/>
                          <a14:foregroundMark x1="94182" y1="68039" x2="89091" y2="54479"/>
                          <a14:foregroundMark x1="89091" y1="54479" x2="84182" y2="58838"/>
                          <a14:foregroundMark x1="55091" y1="66102" x2="58909" y2="65617"/>
                          <a14:backgroundMark x1="58182" y1="68039" x2="61636" y2="68039"/>
                          <a14:backgroundMark x1="16364" y1="69249" x2="20253" y2="69249"/>
                          <a14:backgroundMark x1="18909" y1="70944" x2="19273" y2="69734"/>
                          <a14:backgroundMark x1="16364" y1="69492" x2="44909" y2="72397"/>
                          <a14:backgroundMark x1="44909" y1="68039" x2="40727" y2="72397"/>
                          <a14:backgroundMark x1="57773" y1="68136" x2="89455" y2="738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753" y="3431397"/>
              <a:ext cx="2698887" cy="2026619"/>
            </a:xfrm>
            <a:prstGeom prst="rect">
              <a:avLst/>
            </a:prstGeom>
          </p:spPr>
        </p:pic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05C9094-4B3C-4291-88F4-48D33085096E}"/>
                </a:ext>
              </a:extLst>
            </p:cNvPr>
            <p:cNvCxnSpPr>
              <a:cxnSpLocks/>
            </p:cNvCxnSpPr>
            <p:nvPr/>
          </p:nvCxnSpPr>
          <p:spPr>
            <a:xfrm>
              <a:off x="4048483" y="4781390"/>
              <a:ext cx="1123714" cy="3846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3EC4214-CA22-4C33-8D61-B6CA03647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2403" y="4809499"/>
              <a:ext cx="1073421" cy="15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AC94DA8-8B51-4D9D-B2A8-7C92E02EC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2837" y="4790518"/>
              <a:ext cx="1116141" cy="1130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51F1B3A-8246-4FEB-AB9F-307587ABE8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87274" y="4312168"/>
              <a:ext cx="102095" cy="52086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2A74C60-A201-4720-A833-0DA2C297CD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0676" y="4312168"/>
              <a:ext cx="102095" cy="52086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07C275C-2AEA-4DD4-9F37-750EDB9D87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7850" y="4309014"/>
              <a:ext cx="83597" cy="52086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C3F16FF-86BC-42F7-88DF-AFA600069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0355" y="4278972"/>
              <a:ext cx="206721" cy="53052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C31D119-61F3-458F-B4CA-E9FF52BFB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9683" y="4278818"/>
              <a:ext cx="224567" cy="53052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23C8061-BE72-4D23-9E70-D4C2F11FFED1}"/>
                </a:ext>
              </a:extLst>
            </p:cNvPr>
            <p:cNvSpPr/>
            <p:nvPr/>
          </p:nvSpPr>
          <p:spPr>
            <a:xfrm>
              <a:off x="5182533" y="4822369"/>
              <a:ext cx="18000" cy="1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6998910-D008-49BB-AC27-35721B0CD214}"/>
                </a:ext>
              </a:extLst>
            </p:cNvPr>
            <p:cNvSpPr/>
            <p:nvPr/>
          </p:nvSpPr>
          <p:spPr>
            <a:xfrm>
              <a:off x="5069976" y="4312168"/>
              <a:ext cx="18000" cy="1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29A542F-42BE-4164-99FC-00F916BA2B02}"/>
                </a:ext>
              </a:extLst>
            </p:cNvPr>
            <p:cNvSpPr/>
            <p:nvPr/>
          </p:nvSpPr>
          <p:spPr>
            <a:xfrm>
              <a:off x="2702597" y="4803973"/>
              <a:ext cx="18000" cy="1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F47E905-6DCB-43F7-A889-7669C2C2C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7480" y="4816431"/>
              <a:ext cx="251339" cy="1794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135BE7A-CFD4-4FF2-B279-4CEB4440B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5377" y="4784302"/>
              <a:ext cx="3442" cy="47067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DC72AB75-629E-4E4B-A167-FC968D4D08A0}"/>
                </a:ext>
              </a:extLst>
            </p:cNvPr>
            <p:cNvCxnSpPr>
              <a:cxnSpLocks/>
            </p:cNvCxnSpPr>
            <p:nvPr/>
          </p:nvCxnSpPr>
          <p:spPr>
            <a:xfrm>
              <a:off x="3819142" y="4798038"/>
              <a:ext cx="6682" cy="42331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3BD849-2CB0-4786-86B5-6F5DB001EBEB}"/>
              </a:ext>
            </a:extLst>
          </p:cNvPr>
          <p:cNvGrpSpPr/>
          <p:nvPr/>
        </p:nvGrpSpPr>
        <p:grpSpPr>
          <a:xfrm>
            <a:off x="1601145" y="4249409"/>
            <a:ext cx="2698887" cy="1080000"/>
            <a:chOff x="2301000" y="4704523"/>
            <a:chExt cx="2698887" cy="1063586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5E02DD8-7F16-41DD-AA8A-E0BA37B7E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201" b="89831" l="4727" r="94182">
                          <a14:foregroundMark x1="9818" y1="63438" x2="9818" y2="63438"/>
                          <a14:foregroundMark x1="6000" y1="65860" x2="6000" y2="65860"/>
                          <a14:foregroundMark x1="4909" y1="67312" x2="12364" y2="44794"/>
                          <a14:foregroundMark x1="44508" y1="67554" x2="48545" y2="67554"/>
                          <a14:foregroundMark x1="32675" y1="67554" x2="40429" y2="67554"/>
                          <a14:foregroundMark x1="53454" y1="67312" x2="54704" y2="67250"/>
                          <a14:foregroundMark x1="48545" y1="67554" x2="53454" y2="67312"/>
                          <a14:foregroundMark x1="69788" y1="66605" x2="88545" y2="66828"/>
                          <a14:foregroundMark x1="88545" y1="66828" x2="92364" y2="55690"/>
                          <a14:foregroundMark x1="92364" y1="55690" x2="94182" y2="68039"/>
                          <a14:foregroundMark x1="94182" y1="68039" x2="89091" y2="54479"/>
                          <a14:foregroundMark x1="89091" y1="54479" x2="84182" y2="58838"/>
                          <a14:foregroundMark x1="55091" y1="66102" x2="58909" y2="65617"/>
                          <a14:backgroundMark x1="58182" y1="68039" x2="61636" y2="68039"/>
                          <a14:backgroundMark x1="16364" y1="69249" x2="20253" y2="69249"/>
                          <a14:backgroundMark x1="18909" y1="70944" x2="19273" y2="69734"/>
                          <a14:backgroundMark x1="16364" y1="69492" x2="44909" y2="72397"/>
                          <a14:backgroundMark x1="44909" y1="68039" x2="40727" y2="72397"/>
                          <a14:backgroundMark x1="57773" y1="68136" x2="89455" y2="73850"/>
                        </a14:backgroundRemoval>
                      </a14:imgEffect>
                    </a14:imgLayer>
                  </a14:imgProps>
                </a:ext>
              </a:extLst>
            </a:blip>
            <a:srcRect t="25217" b="22302"/>
            <a:stretch/>
          </p:blipFill>
          <p:spPr>
            <a:xfrm>
              <a:off x="2301000" y="4704523"/>
              <a:ext cx="2698887" cy="1063586"/>
            </a:xfrm>
            <a:prstGeom prst="rect">
              <a:avLst/>
            </a:prstGeom>
          </p:spPr>
        </p:pic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A59EBFB-8D95-4F22-9FAB-C0CB8AAA6A17}"/>
                </a:ext>
              </a:extLst>
            </p:cNvPr>
            <p:cNvCxnSpPr>
              <a:cxnSpLocks/>
            </p:cNvCxnSpPr>
            <p:nvPr/>
          </p:nvCxnSpPr>
          <p:spPr>
            <a:xfrm>
              <a:off x="3753730" y="5543469"/>
              <a:ext cx="1123714" cy="3846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6A5E806-A737-41AF-A4E2-E32E21524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7650" y="5571578"/>
              <a:ext cx="1073421" cy="15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69C9CFF-EB32-401D-B2A7-D559859F4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8084" y="5552597"/>
              <a:ext cx="1116141" cy="1130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6D7C8550-2F8B-4012-9DF8-3D50BA1938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92521" y="5074247"/>
              <a:ext cx="102095" cy="52086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C6F549B3-E870-407D-9295-FECAC95420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75923" y="5074247"/>
              <a:ext cx="102095" cy="52086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16C4381-F4FD-44C1-8215-226645B48E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73097" y="5071093"/>
              <a:ext cx="83597" cy="52086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0614AFD-F707-4F64-BBC2-F42A5123E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5602" y="5041051"/>
              <a:ext cx="206721" cy="53052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3CFCB1CC-C75C-49B4-977B-2D6B477AF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4930" y="5040897"/>
              <a:ext cx="224567" cy="53052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DB9AB4C-386D-4819-984B-FAA52F7F4940}"/>
                </a:ext>
              </a:extLst>
            </p:cNvPr>
            <p:cNvSpPr/>
            <p:nvPr/>
          </p:nvSpPr>
          <p:spPr>
            <a:xfrm>
              <a:off x="4887780" y="5584448"/>
              <a:ext cx="18000" cy="1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A83458D-9B60-45F1-9E56-3D55157B86C5}"/>
                </a:ext>
              </a:extLst>
            </p:cNvPr>
            <p:cNvSpPr/>
            <p:nvPr/>
          </p:nvSpPr>
          <p:spPr>
            <a:xfrm>
              <a:off x="4775223" y="5074247"/>
              <a:ext cx="18000" cy="1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C120EA2-52A2-465F-B686-292C3B3F7D29}"/>
                </a:ext>
              </a:extLst>
            </p:cNvPr>
            <p:cNvSpPr/>
            <p:nvPr/>
          </p:nvSpPr>
          <p:spPr>
            <a:xfrm>
              <a:off x="2407844" y="5566052"/>
              <a:ext cx="18000" cy="1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69110E2-0D08-48DE-9AB9-6B8603F6F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727" y="5578510"/>
              <a:ext cx="251339" cy="1794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2EBD71F-95BA-4881-B92A-E290ADCCCF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0624" y="5546381"/>
              <a:ext cx="3442" cy="47067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ABDF74D-A8B2-4163-99BE-79F32BC698F1}"/>
                </a:ext>
              </a:extLst>
            </p:cNvPr>
            <p:cNvCxnSpPr>
              <a:cxnSpLocks/>
            </p:cNvCxnSpPr>
            <p:nvPr/>
          </p:nvCxnSpPr>
          <p:spPr>
            <a:xfrm>
              <a:off x="3524389" y="5560117"/>
              <a:ext cx="6682" cy="42331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0011CA6-1B3D-4514-8117-E5BBB845D678}"/>
              </a:ext>
            </a:extLst>
          </p:cNvPr>
          <p:cNvGrpSpPr/>
          <p:nvPr/>
        </p:nvGrpSpPr>
        <p:grpSpPr>
          <a:xfrm>
            <a:off x="8905184" y="4163881"/>
            <a:ext cx="2698887" cy="1080000"/>
            <a:chOff x="5539898" y="4028662"/>
            <a:chExt cx="2698887" cy="1063586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0B63919-FD64-48AB-BBBF-385F901E8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201" b="89831" l="4727" r="94182">
                          <a14:foregroundMark x1="9818" y1="63438" x2="9818" y2="63438"/>
                          <a14:foregroundMark x1="6000" y1="65860" x2="6000" y2="65860"/>
                          <a14:foregroundMark x1="4909" y1="67312" x2="12364" y2="44794"/>
                          <a14:foregroundMark x1="44508" y1="67554" x2="48545" y2="67554"/>
                          <a14:foregroundMark x1="32675" y1="67554" x2="40429" y2="67554"/>
                          <a14:foregroundMark x1="53454" y1="67312" x2="54704" y2="67250"/>
                          <a14:foregroundMark x1="48545" y1="67554" x2="53454" y2="67312"/>
                          <a14:foregroundMark x1="69788" y1="66605" x2="88545" y2="66828"/>
                          <a14:foregroundMark x1="88545" y1="66828" x2="92364" y2="55690"/>
                          <a14:foregroundMark x1="92364" y1="55690" x2="94182" y2="68039"/>
                          <a14:foregroundMark x1="94182" y1="68039" x2="89091" y2="54479"/>
                          <a14:foregroundMark x1="89091" y1="54479" x2="84182" y2="58838"/>
                          <a14:foregroundMark x1="55091" y1="66102" x2="58909" y2="65617"/>
                          <a14:backgroundMark x1="58182" y1="68039" x2="61636" y2="68039"/>
                          <a14:backgroundMark x1="16364" y1="69249" x2="20253" y2="69249"/>
                          <a14:backgroundMark x1="18909" y1="70944" x2="19273" y2="69734"/>
                          <a14:backgroundMark x1="16364" y1="69492" x2="44909" y2="72397"/>
                          <a14:backgroundMark x1="44909" y1="68039" x2="40727" y2="72397"/>
                          <a14:backgroundMark x1="57773" y1="68136" x2="89455" y2="73850"/>
                        </a14:backgroundRemoval>
                      </a14:imgEffect>
                    </a14:imgLayer>
                  </a14:imgProps>
                </a:ext>
              </a:extLst>
            </a:blip>
            <a:srcRect t="23015" b="24504"/>
            <a:stretch/>
          </p:blipFill>
          <p:spPr>
            <a:xfrm>
              <a:off x="5539898" y="4028662"/>
              <a:ext cx="2698887" cy="1063586"/>
            </a:xfrm>
            <a:prstGeom prst="rect">
              <a:avLst/>
            </a:prstGeom>
          </p:spPr>
        </p:pic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3E660-41E9-4F65-ADF3-AB1ABEB7E966}"/>
                </a:ext>
              </a:extLst>
            </p:cNvPr>
            <p:cNvCxnSpPr>
              <a:cxnSpLocks/>
            </p:cNvCxnSpPr>
            <p:nvPr/>
          </p:nvCxnSpPr>
          <p:spPr>
            <a:xfrm>
              <a:off x="7008377" y="4916802"/>
              <a:ext cx="1125137" cy="470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DB108F8-F527-4884-AD67-3B014D3B5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548" y="4940335"/>
              <a:ext cx="1073421" cy="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989F914-17AB-49D2-9573-C3570D40E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828" y="4928874"/>
              <a:ext cx="1116141" cy="113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F17047D-501B-452C-9016-C2D408DBC7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31419" y="4443004"/>
              <a:ext cx="102095" cy="5208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6918FFE-273D-4313-A8C1-864F79A22E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14821" y="4443004"/>
              <a:ext cx="102095" cy="5208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D389E38-0142-4232-B7A0-B86D4FB268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21657" y="4443004"/>
              <a:ext cx="83597" cy="5208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453794A1-E6A2-44EC-A7B4-268E2743E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4500" y="4409808"/>
              <a:ext cx="206721" cy="5305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5815DD29-13CD-4B17-B4E7-DA443D799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828" y="4409654"/>
              <a:ext cx="227393" cy="5305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3028CF9B-D9C3-42F2-A4D4-A2CBA74D09A9}"/>
                </a:ext>
              </a:extLst>
            </p:cNvPr>
            <p:cNvSpPr/>
            <p:nvPr/>
          </p:nvSpPr>
          <p:spPr>
            <a:xfrm>
              <a:off x="8126678" y="4953205"/>
              <a:ext cx="18000" cy="1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93D89B2-0157-4C40-BF5A-AAB506C583AC}"/>
                </a:ext>
              </a:extLst>
            </p:cNvPr>
            <p:cNvSpPr/>
            <p:nvPr/>
          </p:nvSpPr>
          <p:spPr>
            <a:xfrm>
              <a:off x="8014121" y="4443004"/>
              <a:ext cx="18000" cy="1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9E2D93F1-69AD-42F8-A1D8-9846FA226C5B}"/>
                </a:ext>
              </a:extLst>
            </p:cNvPr>
            <p:cNvSpPr/>
            <p:nvPr/>
          </p:nvSpPr>
          <p:spPr>
            <a:xfrm>
              <a:off x="5646742" y="4934809"/>
              <a:ext cx="18000" cy="1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C6CCDC4-5676-4EDD-BB4A-04337F8A1D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5720" y="4947267"/>
              <a:ext cx="227244" cy="93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7318172-C32A-4412-9C1F-1805BE64F3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9522" y="4915138"/>
              <a:ext cx="3442" cy="470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E45F9E9-6560-438F-B67B-5F17C5927232}"/>
                </a:ext>
              </a:extLst>
            </p:cNvPr>
            <p:cNvCxnSpPr>
              <a:cxnSpLocks/>
            </p:cNvCxnSpPr>
            <p:nvPr/>
          </p:nvCxnSpPr>
          <p:spPr>
            <a:xfrm>
              <a:off x="6763287" y="4928874"/>
              <a:ext cx="6682" cy="4233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E94E82-AD3E-4219-8419-08414FAF00A4}"/>
              </a:ext>
            </a:extLst>
          </p:cNvPr>
          <p:cNvGrpSpPr/>
          <p:nvPr/>
        </p:nvGrpSpPr>
        <p:grpSpPr>
          <a:xfrm rot="386593">
            <a:off x="6073615" y="915857"/>
            <a:ext cx="2190750" cy="2190750"/>
            <a:chOff x="7053589" y="879461"/>
            <a:chExt cx="2190750" cy="21907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4FB16C-E3CF-4DCB-9DE1-E1B86C004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2609" l="10000" r="90870">
                          <a14:foregroundMark x1="26522" y1="92609" x2="33478" y2="87826"/>
                          <a14:foregroundMark x1="20435" y1="54783" x2="18696" y2="33478"/>
                          <a14:foregroundMark x1="19130" y1="53043" x2="18696" y2="33478"/>
                          <a14:foregroundMark x1="15217" y1="23913" x2="17826" y2="35217"/>
                          <a14:foregroundMark x1="14783" y1="18261" x2="14783" y2="23913"/>
                          <a14:foregroundMark x1="20870" y1="14348" x2="68261" y2="10000"/>
                          <a14:foregroundMark x1="68261" y1="10000" x2="23478" y2="12609"/>
                          <a14:foregroundMark x1="18696" y1="12609" x2="63473" y2="6805"/>
                          <a14:foregroundMark x1="63430" y1="6876" x2="27391" y2="12609"/>
                          <a14:foregroundMark x1="16522" y1="10870" x2="60870" y2="5217"/>
                          <a14:foregroundMark x1="65549" y1="7817" x2="80435" y2="16087"/>
                          <a14:foregroundMark x1="60870" y1="5217" x2="63537" y2="6698"/>
                          <a14:foregroundMark x1="80435" y1="16087" x2="84783" y2="73913"/>
                          <a14:foregroundMark x1="84783" y1="73913" x2="91304" y2="76087"/>
                          <a14:foregroundMark x1="69595" y1="4144" x2="76522" y2="3478"/>
                          <a14:foregroundMark x1="53913" y1="5652" x2="64796" y2="4606"/>
                          <a14:foregroundMark x1="64710" y1="4748" x2="36087" y2="7826"/>
                          <a14:foregroundMark x1="76522" y1="3478" x2="69545" y2="4228"/>
                          <a14:foregroundMark x1="70870" y1="3043" x2="78696" y2="2174"/>
                          <a14:backgroundMark x1="66522" y1="1739" x2="71304" y2="13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3589" y="879461"/>
              <a:ext cx="2190750" cy="2190750"/>
            </a:xfrm>
            <a:prstGeom prst="rect">
              <a:avLst/>
            </a:prstGeom>
          </p:spPr>
        </p:pic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0D8F662-D3CC-4497-95E8-6C3CB2E51D3B}"/>
                </a:ext>
              </a:extLst>
            </p:cNvPr>
            <p:cNvSpPr/>
            <p:nvPr/>
          </p:nvSpPr>
          <p:spPr>
            <a:xfrm rot="15638411" flipH="1">
              <a:off x="6553737" y="1997152"/>
              <a:ext cx="1744116" cy="156210"/>
            </a:xfrm>
            <a:prstGeom prst="triangle">
              <a:avLst>
                <a:gd name="adj" fmla="val 8700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DB749BA-00DA-4C0F-9BD1-CBAA1BF1B49C}"/>
                </a:ext>
              </a:extLst>
            </p:cNvPr>
            <p:cNvCxnSpPr>
              <a:cxnSpLocks/>
            </p:cNvCxnSpPr>
            <p:nvPr/>
          </p:nvCxnSpPr>
          <p:spPr>
            <a:xfrm>
              <a:off x="8815227" y="955497"/>
              <a:ext cx="275571" cy="1611361"/>
            </a:xfrm>
            <a:prstGeom prst="line">
              <a:avLst/>
            </a:prstGeom>
            <a:ln w="28575">
              <a:solidFill>
                <a:srgbClr val="848E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976E42A-B056-4824-BF7A-6AF578A5BCAA}"/>
              </a:ext>
            </a:extLst>
          </p:cNvPr>
          <p:cNvGrpSpPr/>
          <p:nvPr/>
        </p:nvGrpSpPr>
        <p:grpSpPr>
          <a:xfrm rot="382971">
            <a:off x="8481809" y="856878"/>
            <a:ext cx="2190750" cy="2190750"/>
            <a:chOff x="7053589" y="879461"/>
            <a:chExt cx="2190750" cy="2190750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E47AABC0-1B70-4F64-96E2-CF899514C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92609" l="10000" r="90870">
                          <a14:foregroundMark x1="26522" y1="92609" x2="33478" y2="87826"/>
                          <a14:foregroundMark x1="20435" y1="54783" x2="18696" y2="33478"/>
                          <a14:foregroundMark x1="19130" y1="53043" x2="18696" y2="33478"/>
                          <a14:foregroundMark x1="15217" y1="23913" x2="17826" y2="35217"/>
                          <a14:foregroundMark x1="14783" y1="18261" x2="14783" y2="23913"/>
                          <a14:foregroundMark x1="20870" y1="14348" x2="68261" y2="10000"/>
                          <a14:foregroundMark x1="68261" y1="10000" x2="23478" y2="12609"/>
                          <a14:foregroundMark x1="18696" y1="12609" x2="63473" y2="6805"/>
                          <a14:foregroundMark x1="63430" y1="6876" x2="27391" y2="12609"/>
                          <a14:foregroundMark x1="16522" y1="10870" x2="60870" y2="5217"/>
                          <a14:foregroundMark x1="65549" y1="7817" x2="80435" y2="16087"/>
                          <a14:foregroundMark x1="60870" y1="5217" x2="63537" y2="6698"/>
                          <a14:foregroundMark x1="80435" y1="16087" x2="84783" y2="73913"/>
                          <a14:foregroundMark x1="84783" y1="73913" x2="91304" y2="76087"/>
                          <a14:foregroundMark x1="69595" y1="4144" x2="76522" y2="3478"/>
                          <a14:foregroundMark x1="53913" y1="5652" x2="64796" y2="4606"/>
                          <a14:foregroundMark x1="64710" y1="4748" x2="36087" y2="7826"/>
                          <a14:foregroundMark x1="76522" y1="3478" x2="69545" y2="4228"/>
                          <a14:foregroundMark x1="70870" y1="3043" x2="78696" y2="2174"/>
                          <a14:backgroundMark x1="66522" y1="1739" x2="71304" y2="13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3589" y="879461"/>
              <a:ext cx="2190750" cy="2190750"/>
            </a:xfrm>
            <a:prstGeom prst="rect">
              <a:avLst/>
            </a:prstGeom>
          </p:spPr>
        </p:pic>
        <p:sp>
          <p:nvSpPr>
            <p:cNvPr id="100" name="이등변 삼각형 99">
              <a:extLst>
                <a:ext uri="{FF2B5EF4-FFF2-40B4-BE49-F238E27FC236}">
                  <a16:creationId xmlns:a16="http://schemas.microsoft.com/office/drawing/2014/main" id="{C36FCA60-0D78-48FC-BEB3-25587B31A069}"/>
                </a:ext>
              </a:extLst>
            </p:cNvPr>
            <p:cNvSpPr/>
            <p:nvPr/>
          </p:nvSpPr>
          <p:spPr>
            <a:xfrm rot="15638411" flipH="1">
              <a:off x="6553737" y="1997152"/>
              <a:ext cx="1744116" cy="156210"/>
            </a:xfrm>
            <a:prstGeom prst="triangle">
              <a:avLst>
                <a:gd name="adj" fmla="val 8700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DB1F42C-4D32-4E3F-A96E-1C5DC8FC43EF}"/>
                </a:ext>
              </a:extLst>
            </p:cNvPr>
            <p:cNvCxnSpPr>
              <a:cxnSpLocks/>
            </p:cNvCxnSpPr>
            <p:nvPr/>
          </p:nvCxnSpPr>
          <p:spPr>
            <a:xfrm>
              <a:off x="8815227" y="955497"/>
              <a:ext cx="275571" cy="1611361"/>
            </a:xfrm>
            <a:prstGeom prst="line">
              <a:avLst/>
            </a:prstGeom>
            <a:ln w="28575">
              <a:solidFill>
                <a:srgbClr val="848E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84C3112-20C6-4644-A94B-A46B56049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9385" r="93538">
                        <a14:foregroundMark x1="9385" y1="67500" x2="11385" y2="71500"/>
                        <a14:foregroundMark x1="88000" y1="56750" x2="88615" y2="60500"/>
                        <a14:foregroundMark x1="93538" y1="56750" x2="88462" y2="6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870" y="-551524"/>
            <a:ext cx="6191250" cy="381000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F2EE8D9-F105-4EFF-AAF3-E972A061EA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9385" r="93538">
                        <a14:foregroundMark x1="9385" y1="67500" x2="11385" y2="71500"/>
                        <a14:foregroundMark x1="88000" y1="56750" x2="88615" y2="60500"/>
                        <a14:foregroundMark x1="93538" y1="56750" x2="88462" y2="61250"/>
                      </a14:backgroundRemoval>
                    </a14:imgEffect>
                  </a14:imgLayer>
                </a14:imgProps>
              </a:ext>
            </a:extLst>
          </a:blip>
          <a:srcRect t="36411" b="6443"/>
          <a:stretch/>
        </p:blipFill>
        <p:spPr>
          <a:xfrm rot="20903631" flipH="1">
            <a:off x="421508" y="3336957"/>
            <a:ext cx="6191250" cy="217724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C546AB4-E194-4551-A06B-054A5CAC52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9385" r="93538">
                        <a14:foregroundMark x1="9385" y1="67500" x2="11385" y2="71500"/>
                        <a14:foregroundMark x1="88000" y1="56750" x2="88615" y2="60500"/>
                        <a14:foregroundMark x1="93538" y1="56750" x2="88462" y2="61250"/>
                      </a14:backgroundRemoval>
                    </a14:imgEffect>
                  </a14:imgLayer>
                </a14:imgProps>
              </a:ext>
            </a:extLst>
          </a:blip>
          <a:srcRect t="36411" b="6443"/>
          <a:stretch/>
        </p:blipFill>
        <p:spPr>
          <a:xfrm flipH="1">
            <a:off x="5564802" y="3514275"/>
            <a:ext cx="6191250" cy="2177240"/>
          </a:xfrm>
          <a:prstGeom prst="rect">
            <a:avLst/>
          </a:prstGeom>
          <a:effectLst/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52E0B444-A385-427E-A109-9BA74C5B0F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0625" y1="77752" x2="44219" y2="89461"/>
                        <a14:foregroundMark x1="44219" y1="89461" x2="47031" y2="88525"/>
                        <a14:foregroundMark x1="20000" y1="79625" x2="42031" y2="89930"/>
                      </a14:backgroundRemoval>
                    </a14:imgEffect>
                  </a14:imgLayer>
                </a14:imgProps>
              </a:ext>
            </a:extLst>
          </a:blip>
          <a:srcRect l="12928" t="6292" r="20666"/>
          <a:stretch/>
        </p:blipFill>
        <p:spPr>
          <a:xfrm>
            <a:off x="6325535" y="2415702"/>
            <a:ext cx="4048128" cy="3811284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0615A22-5743-457C-AB9B-823BA778C0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0625" y1="77752" x2="44219" y2="89461"/>
                        <a14:foregroundMark x1="44219" y1="89461" x2="47031" y2="88525"/>
                        <a14:foregroundMark x1="20000" y1="79625" x2="42031" y2="89930"/>
                      </a14:backgroundRemoval>
                    </a14:imgEffect>
                  </a14:imgLayer>
                </a14:imgProps>
              </a:ext>
            </a:extLst>
          </a:blip>
          <a:srcRect l="12928" t="6292" r="20666"/>
          <a:stretch/>
        </p:blipFill>
        <p:spPr>
          <a:xfrm>
            <a:off x="2062399" y="2401361"/>
            <a:ext cx="4048128" cy="381128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EEB898-2814-4C61-82F1-118CAF8CA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93" b="89831" l="2825" r="96610">
                        <a14:foregroundMark x1="6780" y1="27872" x2="11864" y2="36535"/>
                        <a14:foregroundMark x1="11864" y1="36535" x2="11864" y2="36535"/>
                        <a14:foregroundMark x1="3955" y1="30697" x2="8898" y2="39171"/>
                        <a14:foregroundMark x1="8898" y1="39171" x2="56497" y2="82486"/>
                        <a14:foregroundMark x1="56497" y1="82486" x2="64831" y2="85687"/>
                        <a14:foregroundMark x1="64831" y1="85687" x2="94774" y2="67043"/>
                        <a14:foregroundMark x1="2825" y1="28625" x2="4237" y2="31450"/>
                        <a14:foregroundMark x1="36582" y1="66667" x2="44492" y2="71563"/>
                        <a14:foregroundMark x1="44492" y1="71563" x2="56215" y2="86252"/>
                        <a14:foregroundMark x1="56215" y1="86252" x2="65678" y2="88136"/>
                        <a14:foregroundMark x1="96610" y1="64407" x2="94350" y2="62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96172" y="375881"/>
            <a:ext cx="6743700" cy="5057775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1240F348-16B5-4D4F-8424-93C9188CC1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93" b="89831" l="2825" r="96610">
                        <a14:foregroundMark x1="6780" y1="27872" x2="11864" y2="36535"/>
                        <a14:foregroundMark x1="11864" y1="36535" x2="11864" y2="36535"/>
                        <a14:foregroundMark x1="3955" y1="30697" x2="8898" y2="39171"/>
                        <a14:foregroundMark x1="8898" y1="39171" x2="56497" y2="82486"/>
                        <a14:foregroundMark x1="56497" y1="82486" x2="64831" y2="85687"/>
                        <a14:foregroundMark x1="64831" y1="85687" x2="94774" y2="67043"/>
                        <a14:foregroundMark x1="2825" y1="28625" x2="4237" y2="31450"/>
                        <a14:foregroundMark x1="36582" y1="66667" x2="44492" y2="71563"/>
                        <a14:foregroundMark x1="44492" y1="71563" x2="56215" y2="86252"/>
                        <a14:foregroundMark x1="56215" y1="86252" x2="65678" y2="88136"/>
                        <a14:foregroundMark x1="96610" y1="64407" x2="94350" y2="62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233" y="1154963"/>
            <a:ext cx="6743700" cy="5057775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17136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B59193-1ABD-46FC-8E55-6A7A677D5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4" b="99722" l="5736" r="99252">
                        <a14:foregroundMark x1="5237" y1="3889" x2="3990" y2="76944"/>
                        <a14:foregroundMark x1="3990" y1="76944" x2="8728" y2="92222"/>
                        <a14:foregroundMark x1="8728" y1="92222" x2="19701" y2="98194"/>
                        <a14:foregroundMark x1="19701" y1="98194" x2="76309" y2="96528"/>
                        <a14:foregroundMark x1="76309" y1="96528" x2="89277" y2="91389"/>
                        <a14:foregroundMark x1="89277" y1="91389" x2="96259" y2="81528"/>
                        <a14:foregroundMark x1="96259" y1="81528" x2="94015" y2="10139"/>
                        <a14:foregroundMark x1="94015" y1="10139" x2="84788" y2="4028"/>
                        <a14:foregroundMark x1="84788" y1="4028" x2="5985" y2="7778"/>
                        <a14:foregroundMark x1="998" y1="5833" x2="12219" y2="833"/>
                        <a14:foregroundMark x1="12219" y1="833" x2="85786" y2="3472"/>
                        <a14:foregroundMark x1="85786" y1="3472" x2="97506" y2="7917"/>
                        <a14:foregroundMark x1="97506" y1="7917" x2="95262" y2="87500"/>
                        <a14:foregroundMark x1="95262" y1="87500" x2="92519" y2="94583"/>
                        <a14:foregroundMark x1="92519" y1="94583" x2="77805" y2="99583"/>
                        <a14:foregroundMark x1="77805" y1="99583" x2="25935" y2="99722"/>
                        <a14:foregroundMark x1="25935" y1="99722" x2="12469" y2="97500"/>
                        <a14:foregroundMark x1="12469" y1="97500" x2="66334" y2="92639"/>
                        <a14:foregroundMark x1="66334" y1="92639" x2="65337" y2="95833"/>
                        <a14:foregroundMark x1="499" y1="81806" x2="276" y2="93713"/>
                        <a14:foregroundMark x1="6149" y1="97835" x2="9975" y2="99583"/>
                        <a14:foregroundMark x1="9975" y1="99583" x2="36409" y2="99722"/>
                        <a14:foregroundMark x1="36409" y1="99722" x2="50374" y2="97639"/>
                        <a14:foregroundMark x1="50374" y1="97639" x2="79052" y2="98889"/>
                        <a14:foregroundMark x1="79052" y1="98889" x2="92269" y2="98889"/>
                        <a14:foregroundMark x1="92269" y1="98889" x2="98504" y2="91528"/>
                        <a14:foregroundMark x1="98504" y1="91528" x2="98504" y2="9167"/>
                        <a14:foregroundMark x1="98504" y1="9167" x2="88030" y2="1250"/>
                        <a14:foregroundMark x1="88030" y1="1250" x2="14713" y2="556"/>
                        <a14:foregroundMark x1="14713" y1="556" x2="43641" y2="0"/>
                        <a14:foregroundMark x1="43641" y1="0" x2="63591" y2="556"/>
                        <a14:foregroundMark x1="63591" y1="556" x2="44140" y2="1111"/>
                        <a14:foregroundMark x1="44140" y1="1111" x2="67830" y2="972"/>
                        <a14:foregroundMark x1="67830" y1="972" x2="76309" y2="972"/>
                        <a14:foregroundMark x1="98504" y1="9722" x2="97756" y2="35833"/>
                        <a14:foregroundMark x1="97756" y1="35833" x2="97506" y2="24444"/>
                        <a14:foregroundMark x1="97506" y1="24444" x2="99002" y2="49444"/>
                        <a14:foregroundMark x1="99002" y1="49444" x2="94514" y2="57361"/>
                        <a14:foregroundMark x1="94514" y1="57361" x2="97506" y2="47639"/>
                        <a14:foregroundMark x1="97506" y1="47639" x2="96509" y2="85278"/>
                        <a14:foregroundMark x1="96509" y1="85278" x2="99501" y2="74028"/>
                        <a14:foregroundMark x1="90274" y1="99306" x2="10224" y2="99722"/>
                        <a14:backgroundMark x1="499" y1="94861" x2="499" y2="97639"/>
                        <a14:backgroundMark x1="0" y1="93750" x2="2244" y2="98889"/>
                        <a14:backgroundMark x1="9726" y1="99861" x2="9726" y2="998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6237" y="0"/>
            <a:ext cx="381952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B2B081-7650-44DA-8A97-599BE53F8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7778" l="889" r="98667">
                        <a14:foregroundMark x1="24889" y1="12889" x2="9778" y2="12889"/>
                        <a14:foregroundMark x1="9778" y1="12889" x2="2222" y2="23556"/>
                        <a14:foregroundMark x1="2222" y1="23556" x2="1333" y2="55111"/>
                        <a14:foregroundMark x1="1333" y1="55111" x2="11111" y2="71111"/>
                        <a14:foregroundMark x1="11111" y1="71111" x2="32000" y2="71111"/>
                        <a14:foregroundMark x1="32000" y1="71111" x2="47111" y2="50667"/>
                        <a14:foregroundMark x1="47111" y1="50667" x2="52000" y2="22222"/>
                        <a14:foregroundMark x1="52000" y1="22222" x2="50222" y2="12000"/>
                        <a14:foregroundMark x1="50222" y1="12000" x2="33333" y2="32444"/>
                        <a14:foregroundMark x1="33333" y1="32444" x2="32889" y2="58222"/>
                        <a14:foregroundMark x1="32889" y1="58222" x2="52889" y2="70667"/>
                        <a14:foregroundMark x1="52889" y1="70667" x2="69778" y2="68000"/>
                        <a14:foregroundMark x1="69778" y1="68000" x2="76444" y2="52000"/>
                        <a14:foregroundMark x1="76444" y1="52000" x2="74222" y2="36889"/>
                        <a14:foregroundMark x1="74222" y1="36889" x2="61778" y2="37333"/>
                        <a14:foregroundMark x1="61778" y1="37333" x2="36444" y2="62222"/>
                        <a14:foregroundMark x1="36444" y1="62222" x2="34667" y2="82222"/>
                        <a14:foregroundMark x1="34667" y1="82222" x2="57333" y2="81333"/>
                        <a14:foregroundMark x1="57333" y1="81333" x2="75111" y2="68444"/>
                        <a14:foregroundMark x1="75111" y1="68444" x2="83111" y2="39556"/>
                        <a14:foregroundMark x1="83111" y1="39556" x2="76444" y2="24889"/>
                        <a14:foregroundMark x1="76444" y1="24889" x2="62667" y2="43556"/>
                        <a14:foregroundMark x1="62667" y1="43556" x2="67556" y2="59111"/>
                        <a14:foregroundMark x1="67556" y1="59111" x2="82667" y2="58222"/>
                        <a14:foregroundMark x1="82667" y1="58222" x2="85333" y2="43111"/>
                        <a14:foregroundMark x1="85333" y1="43111" x2="81333" y2="32889"/>
                        <a14:foregroundMark x1="81333" y1="32889" x2="77333" y2="29333"/>
                        <a14:foregroundMark x1="17333" y1="7111" x2="4889" y2="12889"/>
                        <a14:foregroundMark x1="4889" y1="12889" x2="4000" y2="41333"/>
                        <a14:foregroundMark x1="4000" y1="41333" x2="13333" y2="81333"/>
                        <a14:foregroundMark x1="13333" y1="81333" x2="8444" y2="58667"/>
                        <a14:foregroundMark x1="8444" y1="58667" x2="3556" y2="82222"/>
                        <a14:foregroundMark x1="3556" y1="82222" x2="11111" y2="57333"/>
                        <a14:foregroundMark x1="11111" y1="57333" x2="12889" y2="88000"/>
                        <a14:foregroundMark x1="12889" y1="88000" x2="17778" y2="96889"/>
                        <a14:foregroundMark x1="17778" y1="96889" x2="38667" y2="76889"/>
                        <a14:foregroundMark x1="38667" y1="76889" x2="43556" y2="64444"/>
                        <a14:foregroundMark x1="43556" y1="64444" x2="19556" y2="93778"/>
                        <a14:foregroundMark x1="19556" y1="93778" x2="54222" y2="85778"/>
                        <a14:foregroundMark x1="54222" y1="85778" x2="24444" y2="94222"/>
                        <a14:foregroundMark x1="24444" y1="94222" x2="75111" y2="81333"/>
                        <a14:foregroundMark x1="75111" y1="81333" x2="39111" y2="87556"/>
                        <a14:foregroundMark x1="39111" y1="87556" x2="74667" y2="85778"/>
                        <a14:foregroundMark x1="74667" y1="85778" x2="51556" y2="92889"/>
                        <a14:foregroundMark x1="51556" y1="92889" x2="87556" y2="90667"/>
                        <a14:foregroundMark x1="87556" y1="90667" x2="74222" y2="95111"/>
                        <a14:foregroundMark x1="74222" y1="95111" x2="54667" y2="93333"/>
                        <a14:foregroundMark x1="54667" y1="93333" x2="77778" y2="92444"/>
                        <a14:foregroundMark x1="77778" y1="92444" x2="24444" y2="74222"/>
                        <a14:foregroundMark x1="24444" y1="74222" x2="66667" y2="57778"/>
                        <a14:foregroundMark x1="66667" y1="57778" x2="41778" y2="60889"/>
                        <a14:foregroundMark x1="41778" y1="60889" x2="65333" y2="48889"/>
                        <a14:foregroundMark x1="65333" y1="48889" x2="17778" y2="36000"/>
                        <a14:foregroundMark x1="17778" y1="36000" x2="73333" y2="27111"/>
                        <a14:foregroundMark x1="73333" y1="27111" x2="23111" y2="44889"/>
                        <a14:foregroundMark x1="23111" y1="44889" x2="59111" y2="32889"/>
                        <a14:foregroundMark x1="59111" y1="32889" x2="14222" y2="26222"/>
                        <a14:foregroundMark x1="14222" y1="26222" x2="51556" y2="9333"/>
                        <a14:foregroundMark x1="51556" y1="9333" x2="19111" y2="15111"/>
                        <a14:foregroundMark x1="19111" y1="15111" x2="50667" y2="7111"/>
                        <a14:foregroundMark x1="50667" y1="7111" x2="22667" y2="3111"/>
                        <a14:foregroundMark x1="22667" y1="3111" x2="91111" y2="3111"/>
                        <a14:foregroundMark x1="91111" y1="3111" x2="20444" y2="6222"/>
                        <a14:foregroundMark x1="20444" y1="6222" x2="94222" y2="10667"/>
                        <a14:foregroundMark x1="94222" y1="10667" x2="18667" y2="16444"/>
                        <a14:foregroundMark x1="18667" y1="16444" x2="75111" y2="16444"/>
                        <a14:foregroundMark x1="75111" y1="16444" x2="56889" y2="22222"/>
                        <a14:foregroundMark x1="56889" y1="22222" x2="36000" y2="38222"/>
                        <a14:foregroundMark x1="36000" y1="38222" x2="87111" y2="39556"/>
                        <a14:foregroundMark x1="87111" y1="39556" x2="56889" y2="53778"/>
                        <a14:foregroundMark x1="56889" y1="53778" x2="90667" y2="54667"/>
                        <a14:foregroundMark x1="90667" y1="54667" x2="50222" y2="68444"/>
                        <a14:foregroundMark x1="50222" y1="68444" x2="84000" y2="74667"/>
                        <a14:foregroundMark x1="84000" y1="74667" x2="60889" y2="88444"/>
                        <a14:foregroundMark x1="60889" y1="88444" x2="67111" y2="85778"/>
                        <a14:foregroundMark x1="7566" y1="3986" x2="13778" y2="6222"/>
                        <a14:foregroundMark x1="13778" y1="6222" x2="24889" y2="444"/>
                        <a14:foregroundMark x1="24889" y1="444" x2="889" y2="6222"/>
                        <a14:foregroundMark x1="889" y1="6222" x2="83111" y2="8889"/>
                        <a14:foregroundMark x1="83111" y1="8889" x2="60444" y2="2667"/>
                        <a14:foregroundMark x1="60444" y1="2667" x2="88000" y2="444"/>
                        <a14:foregroundMark x1="88000" y1="444" x2="43111" y2="9333"/>
                        <a14:foregroundMark x1="43111" y1="9333" x2="93778" y2="6667"/>
                        <a14:foregroundMark x1="93778" y1="6667" x2="13778" y2="3556"/>
                        <a14:foregroundMark x1="13778" y1="3556" x2="69778" y2="3111"/>
                        <a14:foregroundMark x1="69778" y1="3111" x2="7556" y2="3111"/>
                        <a14:foregroundMark x1="7556" y1="3111" x2="95111" y2="3556"/>
                        <a14:foregroundMark x1="95111" y1="3556" x2="74667" y2="8000"/>
                        <a14:foregroundMark x1="74667" y1="8000" x2="98222" y2="75556"/>
                        <a14:foregroundMark x1="98222" y1="75556" x2="93778" y2="18222"/>
                        <a14:foregroundMark x1="93778" y1="18222" x2="92889" y2="96889"/>
                        <a14:foregroundMark x1="92889" y1="96889" x2="92000" y2="29778"/>
                        <a14:foregroundMark x1="92000" y1="29778" x2="85333" y2="93778"/>
                        <a14:foregroundMark x1="85333" y1="93778" x2="91556" y2="8444"/>
                        <a14:foregroundMark x1="91556" y1="8444" x2="92444" y2="84444"/>
                        <a14:foregroundMark x1="92444" y1="84444" x2="92000" y2="59111"/>
                        <a14:foregroundMark x1="92000" y1="59111" x2="87556" y2="97778"/>
                        <a14:foregroundMark x1="87556" y1="97778" x2="22667" y2="90222"/>
                        <a14:foregroundMark x1="22667" y1="90222" x2="39111" y2="90667"/>
                        <a14:foregroundMark x1="39111" y1="90667" x2="90222" y2="90222"/>
                        <a14:foregroundMark x1="90222" y1="90222" x2="36000" y2="87556"/>
                        <a14:foregroundMark x1="36000" y1="87556" x2="67556" y2="92444"/>
                        <a14:foregroundMark x1="67556" y1="92444" x2="48444" y2="99111"/>
                        <a14:foregroundMark x1="48444" y1="99111" x2="80444" y2="95556"/>
                        <a14:foregroundMark x1="80444" y1="95556" x2="23556" y2="94222"/>
                        <a14:foregroundMark x1="23556" y1="94222" x2="72889" y2="98222"/>
                        <a14:foregroundMark x1="72889" y1="98222" x2="2222" y2="97333"/>
                        <a14:foregroundMark x1="2222" y1="97333" x2="13333" y2="97333"/>
                        <a14:foregroundMark x1="13333" y1="97333" x2="28444" y2="97333"/>
                        <a14:foregroundMark x1="28444" y1="97333" x2="31111" y2="97778"/>
                        <a14:foregroundMark x1="96000" y1="94667" x2="92444" y2="43111"/>
                        <a14:foregroundMark x1="92444" y1="43111" x2="91111" y2="95111"/>
                        <a14:foregroundMark x1="91111" y1="95111" x2="97333" y2="7111"/>
                        <a14:foregroundMark x1="97333" y1="7111" x2="99556" y2="94667"/>
                        <a14:foregroundMark x1="94755" y1="5192" x2="94667" y2="3556"/>
                        <a14:foregroundMark x1="99556" y1="94667" x2="94842" y2="6821"/>
                        <a14:foregroundMark x1="94786" y1="6821" x2="96444" y2="52444"/>
                        <a14:foregroundMark x1="94667" y1="3556" x2="94728" y2="5235"/>
                        <a14:foregroundMark x1="96444" y1="52444" x2="88444" y2="6222"/>
                        <a14:foregroundMark x1="88444" y1="6222" x2="76444" y2="2667"/>
                        <a14:foregroundMark x1="76444" y1="2667" x2="14222" y2="444"/>
                        <a14:foregroundMark x1="14222" y1="444" x2="67556" y2="4889"/>
                        <a14:foregroundMark x1="67556" y1="4889" x2="17778" y2="4889"/>
                        <a14:foregroundMark x1="17778" y1="4889" x2="58222" y2="4889"/>
                        <a14:foregroundMark x1="58222" y1="4889" x2="23556" y2="6222"/>
                        <a14:foregroundMark x1="23556" y1="6222" x2="82222" y2="0"/>
                        <a14:foregroundMark x1="82222" y1="0" x2="10222" y2="3111"/>
                        <a14:foregroundMark x1="10222" y1="3111" x2="53778" y2="2667"/>
                        <a14:foregroundMark x1="53778" y1="2667" x2="78222" y2="2667"/>
                        <a14:foregroundMark x1="95066" y1="6821" x2="94222" y2="76889"/>
                        <a14:foregroundMark x1="95111" y1="3111" x2="95092" y2="4662"/>
                        <a14:foregroundMark x1="94222" y1="76889" x2="99111" y2="61333"/>
                        <a14:foregroundMark x1="99111" y1="61333" x2="94667" y2="12889"/>
                        <a14:foregroundMark x1="94667" y1="12889" x2="96889" y2="92444"/>
                        <a14:foregroundMark x1="96889" y1="92444" x2="98667" y2="67111"/>
                        <a14:foregroundMark x1="98667" y1="67111" x2="98667" y2="67111"/>
                        <a14:backgroundMark x1="889" y1="444" x2="444" y2="1333"/>
                        <a14:backgroundMark x1="97778" y1="444" x2="99556" y2="444"/>
                        <a14:backgroundMark x1="98667" y1="99111" x2="98667" y2="99556"/>
                        <a14:backgroundMark x1="444" y1="99111" x2="444" y2="99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846" y="409367"/>
            <a:ext cx="4599954" cy="459995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CB6769-C065-4087-AC16-31893501C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2" b="97852" l="0" r="97852">
                        <a14:foregroundMark x1="17188" y1="14453" x2="10352" y2="50781"/>
                        <a14:foregroundMark x1="10352" y1="50781" x2="10547" y2="79102"/>
                        <a14:foregroundMark x1="10547" y1="79102" x2="4010" y2="85820"/>
                        <a14:foregroundMark x1="4620" y1="86949" x2="12891" y2="91602"/>
                        <a14:foregroundMark x1="12891" y1="91602" x2="25195" y2="93359"/>
                        <a14:foregroundMark x1="25195" y1="93359" x2="43359" y2="91406"/>
                        <a14:foregroundMark x1="43359" y1="91406" x2="27539" y2="88867"/>
                        <a14:foregroundMark x1="27539" y1="88867" x2="18555" y2="94336"/>
                        <a14:foregroundMark x1="18555" y1="94336" x2="42578" y2="95117"/>
                        <a14:foregroundMark x1="42578" y1="95117" x2="88281" y2="88281"/>
                        <a14:foregroundMark x1="88281" y1="88281" x2="56836" y2="95117"/>
                        <a14:foregroundMark x1="56836" y1="95117" x2="84628" y2="98337"/>
                        <a14:foregroundMark x1="95477" y1="89399" x2="87305" y2="91406"/>
                        <a14:foregroundMark x1="87305" y1="91406" x2="93164" y2="41797"/>
                        <a14:foregroundMark x1="93164" y1="41797" x2="75000" y2="43164"/>
                        <a14:foregroundMark x1="75000" y1="43164" x2="72070" y2="54688"/>
                        <a14:foregroundMark x1="72070" y1="54688" x2="86914" y2="30469"/>
                        <a14:foregroundMark x1="86914" y1="30469" x2="69141" y2="41211"/>
                        <a14:foregroundMark x1="69141" y1="41211" x2="51172" y2="77930"/>
                        <a14:foregroundMark x1="51172" y1="77930" x2="82813" y2="44336"/>
                        <a14:foregroundMark x1="82813" y1="44336" x2="82617" y2="14453"/>
                        <a14:foregroundMark x1="82617" y1="14453" x2="69141" y2="22656"/>
                        <a14:foregroundMark x1="69141" y1="22656" x2="71484" y2="36719"/>
                        <a14:foregroundMark x1="71484" y1="36719" x2="85352" y2="15430"/>
                        <a14:foregroundMark x1="85352" y1="15430" x2="46289" y2="15820"/>
                        <a14:foregroundMark x1="46289" y1="15820" x2="20703" y2="52930"/>
                        <a14:foregroundMark x1="20703" y1="52930" x2="42578" y2="32227"/>
                        <a14:foregroundMark x1="42578" y1="32227" x2="27930" y2="4297"/>
                        <a14:foregroundMark x1="27930" y1="4297" x2="8008" y2="42578"/>
                        <a14:foregroundMark x1="8008" y1="42578" x2="54688" y2="27539"/>
                        <a14:foregroundMark x1="54688" y1="27539" x2="45117" y2="19141"/>
                        <a14:foregroundMark x1="45117" y1="19141" x2="29102" y2="52539"/>
                        <a14:foregroundMark x1="29102" y1="52539" x2="69141" y2="21289"/>
                        <a14:foregroundMark x1="69141" y1="21289" x2="49414" y2="12305"/>
                        <a14:foregroundMark x1="49414" y1="12305" x2="34570" y2="66602"/>
                        <a14:foregroundMark x1="34570" y1="66602" x2="80664" y2="43555"/>
                        <a14:foregroundMark x1="80664" y1="43555" x2="49609" y2="16406"/>
                        <a14:foregroundMark x1="49609" y1="16406" x2="28516" y2="68359"/>
                        <a14:foregroundMark x1="28516" y1="68359" x2="61328" y2="34766"/>
                        <a14:foregroundMark x1="61328" y1="34766" x2="20703" y2="9570"/>
                        <a14:foregroundMark x1="20703" y1="9570" x2="25781" y2="83398"/>
                        <a14:foregroundMark x1="25781" y1="83398" x2="66211" y2="33398"/>
                        <a14:foregroundMark x1="66211" y1="33398" x2="29492" y2="46875"/>
                        <a14:foregroundMark x1="29492" y1="46875" x2="65430" y2="84570"/>
                        <a14:foregroundMark x1="65430" y1="84570" x2="67773" y2="21875"/>
                        <a14:foregroundMark x1="67773" y1="21875" x2="28516" y2="56445"/>
                        <a14:foregroundMark x1="28516" y1="56445" x2="59961" y2="64453"/>
                        <a14:foregroundMark x1="59961" y1="64453" x2="62695" y2="38867"/>
                        <a14:foregroundMark x1="62695" y1="38867" x2="51172" y2="52734"/>
                        <a14:foregroundMark x1="51172" y1="52734" x2="53711" y2="39844"/>
                        <a14:foregroundMark x1="53711" y1="39844" x2="38086" y2="54492"/>
                        <a14:foregroundMark x1="38086" y1="54492" x2="42383" y2="53906"/>
                        <a14:foregroundMark x1="59180" y1="19922" x2="45508" y2="24805"/>
                        <a14:foregroundMark x1="45508" y1="24805" x2="39648" y2="33789"/>
                        <a14:foregroundMark x1="39648" y1="33789" x2="49609" y2="33789"/>
                        <a14:foregroundMark x1="49609" y1="33789" x2="57031" y2="26563"/>
                        <a14:foregroundMark x1="57031" y1="26563" x2="72070" y2="28516"/>
                        <a14:foregroundMark x1="72070" y1="28516" x2="69141" y2="40430"/>
                        <a14:foregroundMark x1="69141" y1="40430" x2="76367" y2="10938"/>
                        <a14:foregroundMark x1="76367" y1="10938" x2="44922" y2="5078"/>
                        <a14:foregroundMark x1="44922" y1="5078" x2="57031" y2="9375"/>
                        <a14:foregroundMark x1="57031" y1="9375" x2="22461" y2="18555"/>
                        <a14:foregroundMark x1="22461" y1="18555" x2="46094" y2="8203"/>
                        <a14:foregroundMark x1="46094" y1="8203" x2="6445" y2="23242"/>
                        <a14:foregroundMark x1="6445" y1="23242" x2="14063" y2="13086"/>
                        <a14:foregroundMark x1="14063" y1="13086" x2="0" y2="40820"/>
                        <a14:foregroundMark x1="0" y1="40820" x2="1172" y2="82617"/>
                        <a14:foregroundMark x1="1172" y1="82617" x2="12305" y2="44727"/>
                        <a14:foregroundMark x1="12305" y1="44727" x2="5078" y2="87500"/>
                        <a14:foregroundMark x1="5078" y1="87500" x2="12109" y2="33398"/>
                        <a14:foregroundMark x1="12109" y1="33398" x2="3906" y2="77930"/>
                        <a14:foregroundMark x1="3906" y1="77930" x2="15039" y2="41602"/>
                        <a14:foregroundMark x1="15039" y1="41602" x2="13672" y2="74023"/>
                        <a14:foregroundMark x1="13672" y1="74023" x2="24414" y2="63086"/>
                        <a14:foregroundMark x1="24414" y1="63086" x2="14258" y2="93164"/>
                        <a14:foregroundMark x1="14258" y1="93164" x2="22266" y2="78516"/>
                        <a14:foregroundMark x1="22266" y1="78516" x2="9961" y2="95898"/>
                        <a14:foregroundMark x1="9961" y1="95898" x2="28711" y2="75195"/>
                        <a14:foregroundMark x1="28711" y1="75195" x2="20313" y2="86719"/>
                        <a14:foregroundMark x1="20313" y1="86719" x2="5273" y2="87305"/>
                        <a14:foregroundMark x1="5273" y1="87305" x2="23438" y2="97656"/>
                        <a14:foregroundMark x1="23438" y1="97656" x2="34766" y2="99219"/>
                        <a14:foregroundMark x1="34766" y1="99219" x2="21875" y2="93750"/>
                        <a14:foregroundMark x1="21875" y1="93750" x2="40625" y2="94727"/>
                        <a14:foregroundMark x1="40625" y1="94727" x2="21289" y2="97070"/>
                        <a14:foregroundMark x1="21289" y1="97070" x2="66602" y2="90820"/>
                        <a14:foregroundMark x1="66602" y1="90820" x2="53516" y2="96680"/>
                        <a14:foregroundMark x1="53516" y1="96680" x2="60938" y2="89844"/>
                        <a14:foregroundMark x1="60938" y1="89844" x2="45898" y2="98633"/>
                        <a14:foregroundMark x1="45898" y1="98633" x2="81055" y2="79102"/>
                        <a14:foregroundMark x1="81055" y1="79102" x2="71680" y2="96484"/>
                        <a14:foregroundMark x1="71680" y1="96484" x2="84570" y2="76953"/>
                        <a14:foregroundMark x1="84570" y1="76953" x2="55664" y2="89844"/>
                        <a14:foregroundMark x1="55664" y1="89844" x2="50000" y2="79492"/>
                        <a14:foregroundMark x1="50000" y1="79492" x2="47656" y2="66406"/>
                        <a14:foregroundMark x1="47656" y1="66406" x2="76758" y2="72266"/>
                        <a14:foregroundMark x1="76758" y1="72266" x2="85156" y2="62305"/>
                        <a14:foregroundMark x1="85156" y1="62305" x2="87500" y2="72266"/>
                        <a14:foregroundMark x1="87500" y1="72266" x2="93945" y2="43164"/>
                        <a14:foregroundMark x1="93945" y1="43164" x2="92578" y2="28906"/>
                        <a14:foregroundMark x1="92578" y1="28906" x2="78320" y2="29492"/>
                        <a14:foregroundMark x1="78320" y1="29492" x2="86719" y2="9180"/>
                        <a14:foregroundMark x1="86719" y1="9180" x2="96484" y2="60547"/>
                        <a14:foregroundMark x1="96484" y1="60547" x2="93945" y2="72461"/>
                        <a14:foregroundMark x1="93945" y1="72461" x2="80078" y2="93945"/>
                        <a14:foregroundMark x1="80078" y1="93945" x2="86914" y2="80859"/>
                        <a14:foregroundMark x1="86914" y1="80859" x2="86914" y2="79688"/>
                        <a14:foregroundMark x1="61328" y1="13086" x2="47852" y2="17383"/>
                        <a14:foregroundMark x1="47852" y1="17383" x2="62891" y2="10156"/>
                        <a14:foregroundMark x1="62891" y1="10156" x2="27734" y2="8398"/>
                        <a14:foregroundMark x1="27734" y1="8398" x2="43750" y2="391"/>
                        <a14:foregroundMark x1="43750" y1="391" x2="73633" y2="2930"/>
                        <a14:foregroundMark x1="73633" y1="2930" x2="23438" y2="4102"/>
                        <a14:foregroundMark x1="23438" y1="4102" x2="40234" y2="2539"/>
                        <a14:foregroundMark x1="40234" y1="2539" x2="51367" y2="2539"/>
                        <a14:foregroundMark x1="51367" y1="2539" x2="4688" y2="14844"/>
                        <a14:foregroundMark x1="4688" y1="14844" x2="15234" y2="8398"/>
                        <a14:foregroundMark x1="15234" y1="8398" x2="3711" y2="16211"/>
                        <a14:foregroundMark x1="3711" y1="16211" x2="12500" y2="3125"/>
                        <a14:foregroundMark x1="12500" y1="3125" x2="8398" y2="48633"/>
                        <a14:foregroundMark x1="8398" y1="48633" x2="8984" y2="24414"/>
                        <a14:foregroundMark x1="8984" y1="24414" x2="5664" y2="70703"/>
                        <a14:foregroundMark x1="5664" y1="70703" x2="8203" y2="30469"/>
                        <a14:foregroundMark x1="8203" y1="30469" x2="7031" y2="90430"/>
                        <a14:foregroundMark x1="7031" y1="90430" x2="7617" y2="41016"/>
                        <a14:foregroundMark x1="7617" y1="41016" x2="1695" y2="82792"/>
                        <a14:foregroundMark x1="1146" y1="82925" x2="2148" y2="70898"/>
                        <a14:foregroundMark x1="2148" y1="70898" x2="11328" y2="95898"/>
                        <a14:foregroundMark x1="11328" y1="95898" x2="27344" y2="99609"/>
                        <a14:foregroundMark x1="27344" y1="99609" x2="37891" y2="95117"/>
                        <a14:foregroundMark x1="37891" y1="95117" x2="74414" y2="97070"/>
                        <a14:foregroundMark x1="74414" y1="97070" x2="53125" y2="99609"/>
                        <a14:foregroundMark x1="53125" y1="99609" x2="42773" y2="98047"/>
                        <a14:foregroundMark x1="42773" y1="98047" x2="67578" y2="90039"/>
                        <a14:foregroundMark x1="67578" y1="90039" x2="88086" y2="90430"/>
                        <a14:foregroundMark x1="88086" y1="90430" x2="79688" y2="99805"/>
                        <a14:foregroundMark x1="79688" y1="99805" x2="80078" y2="86133"/>
                        <a14:foregroundMark x1="80078" y1="86133" x2="84766" y2="75000"/>
                        <a14:foregroundMark x1="84766" y1="75000" x2="77539" y2="90234"/>
                        <a14:foregroundMark x1="77539" y1="90234" x2="90820" y2="65039"/>
                        <a14:foregroundMark x1="90820" y1="65039" x2="84961" y2="91602"/>
                        <a14:foregroundMark x1="84961" y1="91602" x2="91211" y2="53125"/>
                        <a14:foregroundMark x1="91211" y1="53125" x2="89648" y2="80273"/>
                        <a14:foregroundMark x1="89648" y1="80273" x2="97461" y2="25586"/>
                        <a14:foregroundMark x1="97461" y1="25586" x2="92578" y2="62891"/>
                        <a14:foregroundMark x1="92578" y1="62891" x2="93164" y2="18555"/>
                        <a14:foregroundMark x1="93164" y1="18555" x2="93945" y2="29492"/>
                        <a14:foregroundMark x1="93945" y1="29492" x2="64844" y2="3711"/>
                        <a14:foregroundMark x1="64844" y1="3711" x2="86719" y2="12109"/>
                        <a14:foregroundMark x1="86719" y1="12109" x2="86719" y2="12109"/>
                        <a14:foregroundMark x1="89648" y1="77539" x2="17578" y2="94141"/>
                        <a14:foregroundMark x1="17578" y1="94141" x2="85938" y2="79297"/>
                        <a14:foregroundMark x1="85938" y1="79297" x2="9961" y2="91602"/>
                        <a14:foregroundMark x1="9961" y1="91602" x2="88672" y2="63086"/>
                        <a14:foregroundMark x1="88672" y1="63086" x2="17383" y2="83203"/>
                        <a14:foregroundMark x1="17383" y1="83203" x2="89648" y2="74414"/>
                        <a14:foregroundMark x1="89648" y1="74414" x2="74805" y2="87305"/>
                        <a14:foregroundMark x1="74805" y1="87305" x2="39453" y2="98438"/>
                        <a14:foregroundMark x1="39453" y1="98438" x2="83984" y2="86719"/>
                        <a14:foregroundMark x1="83984" y1="86719" x2="17773" y2="91797"/>
                        <a14:foregroundMark x1="17773" y1="91797" x2="87891" y2="76563"/>
                        <a14:foregroundMark x1="87891" y1="76563" x2="52734" y2="93945"/>
                        <a14:foregroundMark x1="52734" y1="93945" x2="82227" y2="62109"/>
                        <a14:foregroundMark x1="82227" y1="62109" x2="40234" y2="96484"/>
                        <a14:foregroundMark x1="40234" y1="96484" x2="93359" y2="61914"/>
                        <a14:foregroundMark x1="93359" y1="61914" x2="61523" y2="95898"/>
                        <a14:foregroundMark x1="61523" y1="95898" x2="90820" y2="73047"/>
                        <a14:foregroundMark x1="90820" y1="73047" x2="82031" y2="96875"/>
                        <a14:foregroundMark x1="97896" y1="83466" x2="98438" y2="83008"/>
                        <a14:foregroundMark x1="82031" y1="96875" x2="96252" y2="84855"/>
                        <a14:foregroundMark x1="95987" y1="86412" x2="91406" y2="92773"/>
                        <a14:foregroundMark x1="98438" y1="83008" x2="98085" y2="83498"/>
                        <a14:foregroundMark x1="91406" y1="92773" x2="68555" y2="99219"/>
                        <a14:foregroundMark x1="68555" y1="99219" x2="76367" y2="91406"/>
                        <a14:foregroundMark x1="76367" y1="91406" x2="65234" y2="98438"/>
                        <a14:foregroundMark x1="65234" y1="98438" x2="72266" y2="89063"/>
                        <a14:foregroundMark x1="72266" y1="89063" x2="16211" y2="68555"/>
                        <a14:foregroundMark x1="16211" y1="68555" x2="5664" y2="58008"/>
                        <a14:foregroundMark x1="5664" y1="58008" x2="45313" y2="15625"/>
                        <a14:foregroundMark x1="45313" y1="15625" x2="19141" y2="15625"/>
                        <a14:foregroundMark x1="19141" y1="15625" x2="30469" y2="6250"/>
                        <a14:foregroundMark x1="30469" y1="6250" x2="15625" y2="11328"/>
                        <a14:foregroundMark x1="15625" y1="11328" x2="18945" y2="38867"/>
                        <a14:foregroundMark x1="18945" y1="38867" x2="43359" y2="19336"/>
                        <a14:foregroundMark x1="43359" y1="19336" x2="13086" y2="12500"/>
                        <a14:foregroundMark x1="13086" y1="12500" x2="35938" y2="71289"/>
                        <a14:foregroundMark x1="35938" y1="71289" x2="89648" y2="45313"/>
                        <a14:foregroundMark x1="89648" y1="45313" x2="56445" y2="22266"/>
                        <a14:foregroundMark x1="56445" y1="22266" x2="13477" y2="73633"/>
                        <a14:foregroundMark x1="13477" y1="73633" x2="62695" y2="66992"/>
                        <a14:foregroundMark x1="62695" y1="66992" x2="67383" y2="19922"/>
                        <a14:foregroundMark x1="67383" y1="19922" x2="10938" y2="32617"/>
                        <a14:foregroundMark x1="10938" y1="32617" x2="4492" y2="43750"/>
                        <a14:foregroundMark x1="4492" y1="43750" x2="3320" y2="63281"/>
                        <a14:foregroundMark x1="3320" y1="63281" x2="4492" y2="31836"/>
                        <a14:foregroundMark x1="4492" y1="31836" x2="6250" y2="88281"/>
                        <a14:foregroundMark x1="6250" y1="88281" x2="6836" y2="40430"/>
                        <a14:foregroundMark x1="6836" y1="40430" x2="6641" y2="86914"/>
                        <a14:foregroundMark x1="6641" y1="86914" x2="9766" y2="90820"/>
                        <a14:foregroundMark x1="93945" y1="23633" x2="98047" y2="38672"/>
                        <a14:foregroundMark x1="98047" y1="38672" x2="96639" y2="83254"/>
                        <a14:foregroundMark x1="98498" y1="83568" x2="99414" y2="79102"/>
                        <a14:foregroundMark x1="96214" y1="85079" x2="92237" y2="92508"/>
                        <a14:foregroundMark x1="99414" y1="79102" x2="97146" y2="83339"/>
                        <a14:foregroundMark x1="4688" y1="85742" x2="4883" y2="45508"/>
                        <a14:foregroundMark x1="4883" y1="45508" x2="5469" y2="85156"/>
                        <a14:foregroundMark x1="5469" y1="85156" x2="10938" y2="74023"/>
                        <a14:foregroundMark x1="10938" y1="74023" x2="9961" y2="49609"/>
                        <a14:foregroundMark x1="9961" y1="49609" x2="2148" y2="72656"/>
                        <a14:foregroundMark x1="2148" y1="72656" x2="781" y2="32813"/>
                        <a14:foregroundMark x1="781" y1="32813" x2="1534" y2="82832"/>
                        <a14:foregroundMark x1="1628" y1="82809" x2="3516" y2="25977"/>
                        <a14:foregroundMark x1="3516" y1="25977" x2="2148" y2="81641"/>
                        <a14:foregroundMark x1="2148" y1="81641" x2="6641" y2="63867"/>
                        <a14:foregroundMark x1="6641" y1="63867" x2="6055" y2="34375"/>
                        <a14:foregroundMark x1="6055" y1="34375" x2="4581" y2="86877"/>
                        <a14:foregroundMark x1="4229" y1="86224" x2="0" y2="25000"/>
                        <a14:foregroundMark x1="0" y1="25000" x2="0" y2="69727"/>
                        <a14:foregroundMark x1="0" y1="69727" x2="10352" y2="16406"/>
                        <a14:foregroundMark x1="10352" y1="16406" x2="25781" y2="1953"/>
                        <a14:foregroundMark x1="25781" y1="1953" x2="37305" y2="1953"/>
                        <a14:foregroundMark x1="37305" y1="1953" x2="62305" y2="0"/>
                        <a14:foregroundMark x1="62305" y1="0" x2="72266" y2="2734"/>
                        <a14:foregroundMark x1="72266" y1="2734" x2="83995" y2="1388"/>
                        <a14:foregroundMark x1="90320" y1="9568" x2="84961" y2="12500"/>
                        <a14:foregroundMark x1="84961" y1="12500" x2="91674" y2="11111"/>
                        <a14:foregroundMark x1="94743" y1="13958" x2="91602" y2="21680"/>
                        <a14:foregroundMark x1="91602" y1="21680" x2="95056" y2="14052"/>
                        <a14:foregroundMark x1="96466" y1="13741" x2="97266" y2="24609"/>
                        <a14:foregroundMark x1="97266" y1="24609" x2="97710" y2="13053"/>
                        <a14:foregroundMark x1="97289" y1="12689" x2="94531" y2="28906"/>
                        <a14:foregroundMark x1="94531" y1="28906" x2="95313" y2="31055"/>
                        <a14:foregroundMark x1="2148" y1="18555" x2="781" y2="70703"/>
                        <a14:foregroundMark x1="781" y1="70703" x2="8594" y2="23242"/>
                        <a14:foregroundMark x1="8594" y1="23242" x2="9054" y2="6679"/>
                        <a14:foregroundMark x1="8910" y1="6778" x2="5469" y2="65820"/>
                        <a14:foregroundMark x1="5469" y1="65820" x2="3430" y2="12470"/>
                        <a14:foregroundMark x1="3235" y1="12434" x2="4256" y2="86275"/>
                        <a14:foregroundMark x1="4233" y1="86234" x2="2734" y2="14844"/>
                        <a14:foregroundMark x1="2734" y1="14844" x2="5987" y2="89481"/>
                        <a14:foregroundMark x1="6029" y1="89559" x2="3166" y2="12421"/>
                        <a14:foregroundMark x1="3523" y1="12487" x2="11133" y2="94922"/>
                        <a14:foregroundMark x1="11133" y1="94922" x2="5256" y2="12808"/>
                        <a14:foregroundMark x1="4884" y1="12739" x2="6836" y2="90820"/>
                        <a14:foregroundMark x1="6836" y1="90820" x2="8679" y2="6937"/>
                        <a14:foregroundMark x1="8377" y1="7145" x2="2387" y2="82625"/>
                        <a14:foregroundMark x1="2379" y1="82627" x2="7617" y2="15430"/>
                        <a14:foregroundMark x1="7617" y1="15430" x2="1384" y2="82868"/>
                        <a14:foregroundMark x1="81055" y1="38672" x2="91602" y2="38477"/>
                        <a14:foregroundMark x1="91602" y1="38477" x2="87109" y2="48633"/>
                        <a14:foregroundMark x1="87109" y1="48633" x2="86719" y2="33398"/>
                        <a14:foregroundMark x1="86719" y1="33398" x2="83984" y2="43750"/>
                        <a14:foregroundMark x1="83984" y1="43750" x2="86719" y2="44922"/>
                        <a14:foregroundMark x1="80469" y1="2539" x2="97852" y2="17383"/>
                        <a14:foregroundMark x1="81250" y1="1172" x2="89648" y2="6445"/>
                        <a14:foregroundMark x1="89648" y1="6445" x2="87695" y2="5273"/>
                        <a14:foregroundMark x1="88281" y1="6641" x2="96289" y2="12305"/>
                        <a14:foregroundMark x1="96289" y1="12305" x2="91016" y2="6641"/>
                        <a14:backgroundMark x1="3516" y1="5273" x2="7422" y2="2148"/>
                        <a14:backgroundMark x1="2148" y1="9375" x2="10938" y2="3320"/>
                        <a14:backgroundMark x1="2734" y1="4688" x2="2539" y2="6641"/>
                        <a14:backgroundMark x1="3711" y1="6055" x2="2539" y2="12305"/>
                        <a14:backgroundMark x1="2148" y1="5273" x2="8789" y2="2148"/>
                        <a14:backgroundMark x1="97176" y1="11458" x2="98047" y2="11719"/>
                        <a14:backgroundMark x1="91842" y1="5165" x2="91388" y2="4688"/>
                        <a14:backgroundMark x1="98438" y1="12109" x2="97513" y2="11135"/>
                        <a14:backgroundMark x1="8984" y1="2148" x2="9961" y2="2148"/>
                        <a14:backgroundMark x1="7422" y1="2734" x2="9570" y2="1758"/>
                        <a14:backgroundMark x1="195" y1="85742" x2="5469" y2="95508"/>
                        <a14:backgroundMark x1="5469" y1="95508" x2="1953" y2="98438"/>
                        <a14:backgroundMark x1="0" y1="83203" x2="4102" y2="99805"/>
                        <a14:backgroundMark x1="89453" y1="96875" x2="97461" y2="89648"/>
                        <a14:backgroundMark x1="97461" y1="89648" x2="99805" y2="98242"/>
                        <a14:backgroundMark x1="99805" y1="83789" x2="97070" y2="99805"/>
                        <a14:backgroundMark x1="83789" y1="99805" x2="94531" y2="97852"/>
                        <a14:backgroundMark x1="94531" y1="97852" x2="95898" y2="97070"/>
                        <a14:backgroundMark x1="586" y1="93359" x2="586" y2="89258"/>
                        <a14:backgroundMark x1="1172" y1="91992" x2="586" y2="99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4157" y="1149627"/>
            <a:ext cx="4876800" cy="487680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D47CB6-F163-456F-BAB8-98AA14E2085F}"/>
              </a:ext>
            </a:extLst>
          </p:cNvPr>
          <p:cNvSpPr/>
          <p:nvPr/>
        </p:nvSpPr>
        <p:spPr>
          <a:xfrm>
            <a:off x="360655" y="5387733"/>
            <a:ext cx="2024943" cy="1091854"/>
          </a:xfrm>
          <a:prstGeom prst="roundRect">
            <a:avLst>
              <a:gd name="adj" fmla="val 25163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5A0BC32-08AB-4D51-A411-9648E59FA446}"/>
              </a:ext>
            </a:extLst>
          </p:cNvPr>
          <p:cNvSpPr/>
          <p:nvPr/>
        </p:nvSpPr>
        <p:spPr>
          <a:xfrm>
            <a:off x="2889568" y="5189676"/>
            <a:ext cx="2024943" cy="1091854"/>
          </a:xfrm>
          <a:prstGeom prst="roundRect">
            <a:avLst>
              <a:gd name="adj" fmla="val 25163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3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BC84EAB-F83E-4176-8C9F-100576D1E4BA}"/>
              </a:ext>
            </a:extLst>
          </p:cNvPr>
          <p:cNvSpPr/>
          <p:nvPr/>
        </p:nvSpPr>
        <p:spPr>
          <a:xfrm>
            <a:off x="4650506" y="2964869"/>
            <a:ext cx="3158836" cy="156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D05D02-E268-4D18-87DB-10282CC7F9F4}"/>
              </a:ext>
            </a:extLst>
          </p:cNvPr>
          <p:cNvSpPr/>
          <p:nvPr/>
        </p:nvSpPr>
        <p:spPr>
          <a:xfrm>
            <a:off x="9545782" y="928253"/>
            <a:ext cx="1634836" cy="156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7A35FE-5A2A-4176-8088-CEF575953154}"/>
              </a:ext>
            </a:extLst>
          </p:cNvPr>
          <p:cNvSpPr/>
          <p:nvPr/>
        </p:nvSpPr>
        <p:spPr>
          <a:xfrm>
            <a:off x="8638309" y="3893128"/>
            <a:ext cx="1510146" cy="203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EA710D-E82A-4D65-9C2F-0088CD13D98E}"/>
              </a:ext>
            </a:extLst>
          </p:cNvPr>
          <p:cNvSpPr/>
          <p:nvPr/>
        </p:nvSpPr>
        <p:spPr>
          <a:xfrm>
            <a:off x="1787238" y="928253"/>
            <a:ext cx="2369127" cy="1565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FF3AEF-BEBF-42D9-A8C0-F6949CFDFA8B}"/>
              </a:ext>
            </a:extLst>
          </p:cNvPr>
          <p:cNvSpPr/>
          <p:nvPr/>
        </p:nvSpPr>
        <p:spPr>
          <a:xfrm>
            <a:off x="4551219" y="145470"/>
            <a:ext cx="4842163" cy="318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D92163-8F16-4E3C-8B93-CA990198C2FF}"/>
              </a:ext>
            </a:extLst>
          </p:cNvPr>
          <p:cNvSpPr/>
          <p:nvPr/>
        </p:nvSpPr>
        <p:spPr>
          <a:xfrm>
            <a:off x="4551219" y="609599"/>
            <a:ext cx="4842163" cy="318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9316B6-F578-4C9F-B6AD-2BD3D5E8F073}"/>
              </a:ext>
            </a:extLst>
          </p:cNvPr>
          <p:cNvSpPr/>
          <p:nvPr/>
        </p:nvSpPr>
        <p:spPr>
          <a:xfrm>
            <a:off x="318658" y="2798618"/>
            <a:ext cx="2937160" cy="3643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4C2F0E-3B57-4407-811C-94B63BE09EAE}"/>
              </a:ext>
            </a:extLst>
          </p:cNvPr>
          <p:cNvCxnSpPr/>
          <p:nvPr/>
        </p:nvCxnSpPr>
        <p:spPr>
          <a:xfrm>
            <a:off x="0" y="-12469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DD9E44-DA1D-44E5-B937-A64F387F0315}"/>
              </a:ext>
            </a:extLst>
          </p:cNvPr>
          <p:cNvSpPr txBox="1"/>
          <p:nvPr/>
        </p:nvSpPr>
        <p:spPr>
          <a:xfrm>
            <a:off x="955964" y="-304800"/>
            <a:ext cx="293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EE3DE-6FFF-4437-8FD5-F572C8CE5DE0}"/>
              </a:ext>
            </a:extLst>
          </p:cNvPr>
          <p:cNvSpPr txBox="1"/>
          <p:nvPr/>
        </p:nvSpPr>
        <p:spPr>
          <a:xfrm>
            <a:off x="-360216" y="3362095"/>
            <a:ext cx="293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600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F20BD8-FAA7-4EDC-A812-C53DA782A563}"/>
              </a:ext>
            </a:extLst>
          </p:cNvPr>
          <p:cNvCxnSpPr>
            <a:cxnSpLocks/>
          </p:cNvCxnSpPr>
          <p:nvPr/>
        </p:nvCxnSpPr>
        <p:spPr>
          <a:xfrm>
            <a:off x="-110837" y="0"/>
            <a:ext cx="0" cy="683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2780B12-C4BF-42D6-8EEB-C75E78D9FDCB}"/>
              </a:ext>
            </a:extLst>
          </p:cNvPr>
          <p:cNvCxnSpPr>
            <a:cxnSpLocks/>
          </p:cNvCxnSpPr>
          <p:nvPr/>
        </p:nvCxnSpPr>
        <p:spPr>
          <a:xfrm>
            <a:off x="0" y="27709"/>
            <a:ext cx="4551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6FB449-7D4C-4252-ABBA-39700D30339B}"/>
              </a:ext>
            </a:extLst>
          </p:cNvPr>
          <p:cNvCxnSpPr>
            <a:cxnSpLocks/>
          </p:cNvCxnSpPr>
          <p:nvPr/>
        </p:nvCxnSpPr>
        <p:spPr>
          <a:xfrm>
            <a:off x="0" y="2660073"/>
            <a:ext cx="609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CFCB99E-BAA0-4BDA-950E-AF6F8E1634C8}"/>
              </a:ext>
            </a:extLst>
          </p:cNvPr>
          <p:cNvCxnSpPr>
            <a:cxnSpLocks/>
          </p:cNvCxnSpPr>
          <p:nvPr/>
        </p:nvCxnSpPr>
        <p:spPr>
          <a:xfrm>
            <a:off x="0" y="928253"/>
            <a:ext cx="30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A370C7-ECCB-4F81-8296-A82913504589}"/>
              </a:ext>
            </a:extLst>
          </p:cNvPr>
          <p:cNvCxnSpPr>
            <a:cxnSpLocks/>
          </p:cNvCxnSpPr>
          <p:nvPr/>
        </p:nvCxnSpPr>
        <p:spPr>
          <a:xfrm>
            <a:off x="27706" y="6573981"/>
            <a:ext cx="1787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BB7C047-8694-41D5-A968-F0CE8CE9366E}"/>
              </a:ext>
            </a:extLst>
          </p:cNvPr>
          <p:cNvCxnSpPr>
            <a:cxnSpLocks/>
          </p:cNvCxnSpPr>
          <p:nvPr/>
        </p:nvCxnSpPr>
        <p:spPr>
          <a:xfrm>
            <a:off x="0" y="2798618"/>
            <a:ext cx="9393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09E0348-376E-42E1-9097-AAFE74AB722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971801" y="27708"/>
            <a:ext cx="1" cy="90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70124E-756F-4392-A377-DFAB105E99E9}"/>
              </a:ext>
            </a:extLst>
          </p:cNvPr>
          <p:cNvCxnSpPr>
            <a:cxnSpLocks/>
          </p:cNvCxnSpPr>
          <p:nvPr/>
        </p:nvCxnSpPr>
        <p:spPr>
          <a:xfrm>
            <a:off x="10377055" y="0"/>
            <a:ext cx="1" cy="90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50502F-620E-4F76-BB59-E8A090C3481C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379528" y="0"/>
            <a:ext cx="13854" cy="389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7F7366C-5D7C-4CF8-AF66-0C543AABBC9A}"/>
              </a:ext>
            </a:extLst>
          </p:cNvPr>
          <p:cNvCxnSpPr>
            <a:cxnSpLocks/>
          </p:cNvCxnSpPr>
          <p:nvPr/>
        </p:nvCxnSpPr>
        <p:spPr>
          <a:xfrm flipH="1">
            <a:off x="1814944" y="27708"/>
            <a:ext cx="13857" cy="277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221D82-4C77-49FE-B6A0-504F093795A3}"/>
              </a:ext>
            </a:extLst>
          </p:cNvPr>
          <p:cNvCxnSpPr>
            <a:cxnSpLocks/>
          </p:cNvCxnSpPr>
          <p:nvPr/>
        </p:nvCxnSpPr>
        <p:spPr>
          <a:xfrm>
            <a:off x="2971801" y="1269339"/>
            <a:ext cx="30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6E6BC68-583C-4968-95EC-CF1A703AACDB}"/>
              </a:ext>
            </a:extLst>
          </p:cNvPr>
          <p:cNvCxnSpPr>
            <a:cxnSpLocks/>
          </p:cNvCxnSpPr>
          <p:nvPr/>
        </p:nvCxnSpPr>
        <p:spPr>
          <a:xfrm>
            <a:off x="6019801" y="1407225"/>
            <a:ext cx="30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F8B8E25-F986-4B99-866E-50A0DB7748F2}"/>
              </a:ext>
            </a:extLst>
          </p:cNvPr>
          <p:cNvCxnSpPr>
            <a:cxnSpLocks/>
          </p:cNvCxnSpPr>
          <p:nvPr/>
        </p:nvCxnSpPr>
        <p:spPr>
          <a:xfrm>
            <a:off x="9067801" y="1537854"/>
            <a:ext cx="30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6342C1D-0619-4D42-9134-171EA57E22E5}"/>
              </a:ext>
            </a:extLst>
          </p:cNvPr>
          <p:cNvCxnSpPr>
            <a:cxnSpLocks/>
          </p:cNvCxnSpPr>
          <p:nvPr/>
        </p:nvCxnSpPr>
        <p:spPr>
          <a:xfrm>
            <a:off x="4395521" y="928253"/>
            <a:ext cx="1" cy="90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E5070E9-1743-456A-B13C-32419044F259}"/>
              </a:ext>
            </a:extLst>
          </p:cNvPr>
          <p:cNvCxnSpPr>
            <a:cxnSpLocks/>
          </p:cNvCxnSpPr>
          <p:nvPr/>
        </p:nvCxnSpPr>
        <p:spPr>
          <a:xfrm>
            <a:off x="4340102" y="1828798"/>
            <a:ext cx="1" cy="90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A7EBBCB-C790-4C78-BABE-70FDD9AF1D24}"/>
              </a:ext>
            </a:extLst>
          </p:cNvPr>
          <p:cNvCxnSpPr>
            <a:cxnSpLocks/>
          </p:cNvCxnSpPr>
          <p:nvPr/>
        </p:nvCxnSpPr>
        <p:spPr>
          <a:xfrm>
            <a:off x="4147129" y="2660073"/>
            <a:ext cx="1" cy="90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270281F-EA08-4194-90A1-C2F84ECA142D}"/>
              </a:ext>
            </a:extLst>
          </p:cNvPr>
          <p:cNvCxnSpPr>
            <a:cxnSpLocks/>
          </p:cNvCxnSpPr>
          <p:nvPr/>
        </p:nvCxnSpPr>
        <p:spPr>
          <a:xfrm>
            <a:off x="4257140" y="3629888"/>
            <a:ext cx="1" cy="90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AB02C0B-D062-4E99-8A92-967D7EB5FBAE}"/>
              </a:ext>
            </a:extLst>
          </p:cNvPr>
          <p:cNvCxnSpPr>
            <a:cxnSpLocks/>
          </p:cNvCxnSpPr>
          <p:nvPr/>
        </p:nvCxnSpPr>
        <p:spPr>
          <a:xfrm>
            <a:off x="4180608" y="4530433"/>
            <a:ext cx="1" cy="90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F97E115-1D65-4E25-90C3-7ACB131BF478}"/>
              </a:ext>
            </a:extLst>
          </p:cNvPr>
          <p:cNvCxnSpPr>
            <a:cxnSpLocks/>
          </p:cNvCxnSpPr>
          <p:nvPr/>
        </p:nvCxnSpPr>
        <p:spPr>
          <a:xfrm>
            <a:off x="4332679" y="5430978"/>
            <a:ext cx="1" cy="90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98BCFC2-0A68-42C2-9E73-BD0E92C6C9A6}"/>
              </a:ext>
            </a:extLst>
          </p:cNvPr>
          <p:cNvCxnSpPr>
            <a:cxnSpLocks/>
          </p:cNvCxnSpPr>
          <p:nvPr/>
        </p:nvCxnSpPr>
        <p:spPr>
          <a:xfrm>
            <a:off x="3967758" y="6331523"/>
            <a:ext cx="1" cy="90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25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2DB746-BA5A-4F93-A839-31A031F14A97}"/>
              </a:ext>
            </a:extLst>
          </p:cNvPr>
          <p:cNvSpPr/>
          <p:nvPr/>
        </p:nvSpPr>
        <p:spPr>
          <a:xfrm>
            <a:off x="3664527" y="429490"/>
            <a:ext cx="4530437" cy="5777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FEF468-4A05-424F-BAA2-C84CA685A5CD}"/>
              </a:ext>
            </a:extLst>
          </p:cNvPr>
          <p:cNvSpPr/>
          <p:nvPr/>
        </p:nvSpPr>
        <p:spPr>
          <a:xfrm>
            <a:off x="4634346" y="651163"/>
            <a:ext cx="741218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F524EF-FD03-400A-8564-44F6958F1D93}"/>
              </a:ext>
            </a:extLst>
          </p:cNvPr>
          <p:cNvSpPr/>
          <p:nvPr/>
        </p:nvSpPr>
        <p:spPr>
          <a:xfrm>
            <a:off x="4634346" y="1551710"/>
            <a:ext cx="741218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544EEE-11EF-4644-8E69-D09AD27129EA}"/>
              </a:ext>
            </a:extLst>
          </p:cNvPr>
          <p:cNvSpPr/>
          <p:nvPr/>
        </p:nvSpPr>
        <p:spPr>
          <a:xfrm>
            <a:off x="6663435" y="651163"/>
            <a:ext cx="741218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6AFADD-F649-4916-BF9A-A095BC676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375" y1="26407" x2="53125" y2="27706"/>
                        <a14:foregroundMark x1="39286" y1="24242" x2="38393" y2="30736"/>
                        <a14:foregroundMark x1="37054" y1="25974" x2="36161" y2="32035"/>
                        <a14:foregroundMark x1="37054" y1="54978" x2="50000" y2="54978"/>
                        <a14:backgroundMark x1="36161" y1="81385" x2="38393" y2="81385"/>
                        <a14:backgroundMark x1="35714" y1="80087" x2="35714" y2="80519"/>
                        <a14:backgroundMark x1="36161" y1="81818" x2="36161" y2="81818"/>
                        <a14:backgroundMark x1="37054" y1="81818" x2="37054" y2="81818"/>
                        <a14:backgroundMark x1="35714" y1="81818" x2="35714" y2="81818"/>
                        <a14:backgroundMark x1="50446" y1="77489" x2="50446" y2="80367"/>
                        <a14:backgroundMark x1="45982" y1="87446" x2="47768" y2="86580"/>
                        <a14:backgroundMark x1="45536" y1="83550" x2="49107" y2="83550"/>
                        <a14:backgroundMark x1="57143" y1="83983" x2="57589" y2="87013"/>
                        <a14:backgroundMark x1="4911" y1="79654" x2="44196" y2="84416"/>
                        <a14:backgroundMark x1="44196" y1="84416" x2="20536" y2="83117"/>
                        <a14:backgroundMark x1="20536" y1="83117" x2="50893" y2="80087"/>
                        <a14:backgroundMark x1="50893" y1="80087" x2="76339" y2="89177"/>
                        <a14:backgroundMark x1="76339" y1="89177" x2="81696" y2="88745"/>
                        <a14:backgroundMark x1="45536" y1="85281" x2="50000" y2="78788"/>
                        <a14:backgroundMark x1="46875" y1="82251" x2="56696" y2="89177"/>
                        <a14:backgroundMark x1="50000" y1="81818" x2="48661" y2="88312"/>
                      </a14:backgroundRemoval>
                    </a14:imgEffect>
                  </a14:imgLayer>
                </a14:imgProps>
              </a:ext>
            </a:extLst>
          </a:blip>
          <a:srcRect l="21329" t="8519" r="16005" b="37700"/>
          <a:stretch/>
        </p:blipFill>
        <p:spPr>
          <a:xfrm>
            <a:off x="899032" y="2043953"/>
            <a:ext cx="1337022" cy="11833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654DEFE-27E4-464E-8B9F-E95A25B28806}"/>
              </a:ext>
            </a:extLst>
          </p:cNvPr>
          <p:cNvGrpSpPr/>
          <p:nvPr/>
        </p:nvGrpSpPr>
        <p:grpSpPr>
          <a:xfrm>
            <a:off x="9171560" y="2043953"/>
            <a:ext cx="2368168" cy="3401568"/>
            <a:chOff x="9171560" y="2043953"/>
            <a:chExt cx="2368168" cy="340156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9106D32-58F9-4440-AAE1-B8D57BB6310D}"/>
                </a:ext>
              </a:extLst>
            </p:cNvPr>
            <p:cNvSpPr/>
            <p:nvPr/>
          </p:nvSpPr>
          <p:spPr>
            <a:xfrm>
              <a:off x="9171560" y="2043953"/>
              <a:ext cx="2368168" cy="3401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81F857-8E24-4C23-A574-ED7D793C94D2}"/>
                </a:ext>
              </a:extLst>
            </p:cNvPr>
            <p:cNvSpPr/>
            <p:nvPr/>
          </p:nvSpPr>
          <p:spPr>
            <a:xfrm>
              <a:off x="9171560" y="2043953"/>
              <a:ext cx="2368168" cy="44321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43A598E-D79F-458A-B801-9C76C65B0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9" t="3717" r="1441" b="1171"/>
          <a:stretch/>
        </p:blipFill>
        <p:spPr>
          <a:xfrm>
            <a:off x="652272" y="1682495"/>
            <a:ext cx="4974336" cy="36237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B6D6B9-19F6-4DB5-A8B0-63820EE24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438" y="979154"/>
            <a:ext cx="7620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1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10E54-505D-4CCC-81D1-C215DB44C8FD}"/>
              </a:ext>
            </a:extLst>
          </p:cNvPr>
          <p:cNvSpPr/>
          <p:nvPr/>
        </p:nvSpPr>
        <p:spPr>
          <a:xfrm>
            <a:off x="976951" y="582032"/>
            <a:ext cx="3819524" cy="52676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8C95A-9CD4-4E8C-9892-A5B28BA40C38}"/>
              </a:ext>
            </a:extLst>
          </p:cNvPr>
          <p:cNvSpPr txBox="1"/>
          <p:nvPr/>
        </p:nvSpPr>
        <p:spPr>
          <a:xfrm>
            <a:off x="1542587" y="-1398227"/>
            <a:ext cx="1648691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267B2"/>
                </a:solidFill>
              </a:rPr>
              <a:t>김준섭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정윤호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정우열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정다운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이상진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문성민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 err="1">
                <a:solidFill>
                  <a:srgbClr val="4267B2"/>
                </a:solidFill>
              </a:rPr>
              <a:t>손주빈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 err="1">
                <a:solidFill>
                  <a:srgbClr val="4267B2"/>
                </a:solidFill>
              </a:rPr>
              <a:t>오경준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권민재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장인호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임정섭 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양재혁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정재진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김주호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 err="1">
                <a:solidFill>
                  <a:srgbClr val="4267B2"/>
                </a:solidFill>
              </a:rPr>
              <a:t>송용수</a:t>
            </a:r>
            <a:endParaRPr lang="en-US" altLang="ko-KR" dirty="0">
              <a:solidFill>
                <a:srgbClr val="4267B2"/>
              </a:solidFill>
            </a:endParaRPr>
          </a:p>
          <a:p>
            <a:endParaRPr lang="en-US" altLang="ko-KR" dirty="0">
              <a:solidFill>
                <a:srgbClr val="4267B2"/>
              </a:solidFill>
            </a:endParaRPr>
          </a:p>
          <a:p>
            <a:r>
              <a:rPr lang="ko-KR" altLang="en-US" dirty="0">
                <a:solidFill>
                  <a:srgbClr val="4267B2"/>
                </a:solidFill>
              </a:rPr>
              <a:t>강현준</a:t>
            </a:r>
            <a:endParaRPr lang="en-US" altLang="ko-KR" dirty="0">
              <a:solidFill>
                <a:srgbClr val="4267B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2CAAB2-2F4A-420E-BEA7-87433457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936" y="1932615"/>
            <a:ext cx="5418331" cy="304632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1D1157-1B8C-45D2-9C6C-856A9C412B95}"/>
              </a:ext>
            </a:extLst>
          </p:cNvPr>
          <p:cNvGrpSpPr/>
          <p:nvPr/>
        </p:nvGrpSpPr>
        <p:grpSpPr>
          <a:xfrm>
            <a:off x="4186237" y="804085"/>
            <a:ext cx="3819525" cy="6858000"/>
            <a:chOff x="-186981" y="0"/>
            <a:chExt cx="3819525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95A3153-E94A-4B30-857A-F68438B82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4" b="99722" l="5736" r="99252">
                          <a14:foregroundMark x1="5237" y1="3889" x2="3990" y2="76944"/>
                          <a14:foregroundMark x1="8591" y1="91781" x2="8728" y2="92222"/>
                          <a14:foregroundMark x1="3990" y1="76944" x2="6234" y2="84179"/>
                          <a14:foregroundMark x1="8728" y1="92222" x2="19701" y2="98194"/>
                          <a14:foregroundMark x1="19701" y1="98194" x2="76309" y2="96528"/>
                          <a14:foregroundMark x1="76309" y1="96528" x2="89277" y2="91389"/>
                          <a14:foregroundMark x1="94085" y1="84599" x2="96259" y2="81528"/>
                          <a14:foregroundMark x1="89277" y1="91389" x2="90034" y2="90320"/>
                          <a14:foregroundMark x1="96259" y1="81528" x2="94015" y2="10139"/>
                          <a14:foregroundMark x1="94015" y1="10139" x2="84788" y2="4028"/>
                          <a14:foregroundMark x1="84788" y1="4028" x2="5985" y2="7778"/>
                          <a14:foregroundMark x1="998" y1="5833" x2="12219" y2="833"/>
                          <a14:foregroundMark x1="12219" y1="833" x2="85786" y2="3472"/>
                          <a14:foregroundMark x1="85786" y1="3472" x2="97506" y2="7917"/>
                          <a14:foregroundMark x1="97506" y1="7917" x2="95340" y2="84706"/>
                          <a14:foregroundMark x1="94630" y1="89133" x2="92519" y2="94583"/>
                          <a14:foregroundMark x1="94940" y1="88333" x2="94812" y2="88663"/>
                          <a14:foregroundMark x1="92519" y1="94583" x2="77805" y2="99583"/>
                          <a14:foregroundMark x1="77805" y1="99583" x2="25935" y2="99722"/>
                          <a14:foregroundMark x1="25935" y1="99722" x2="12469" y2="97500"/>
                          <a14:foregroundMark x1="12469" y1="97500" x2="66334" y2="92639"/>
                          <a14:foregroundMark x1="66334" y1="92639" x2="65337" y2="95833"/>
                          <a14:foregroundMark x1="499" y1="81806" x2="276" y2="93713"/>
                          <a14:foregroundMark x1="6149" y1="97835" x2="9975" y2="99583"/>
                          <a14:foregroundMark x1="9975" y1="99583" x2="36409" y2="99722"/>
                          <a14:foregroundMark x1="36409" y1="99722" x2="50374" y2="97639"/>
                          <a14:foregroundMark x1="50374" y1="97639" x2="79052" y2="98889"/>
                          <a14:foregroundMark x1="79052" y1="98889" x2="92269" y2="98889"/>
                          <a14:foregroundMark x1="92269" y1="98889" x2="98504" y2="91528"/>
                          <a14:foregroundMark x1="98504" y1="91528" x2="98504" y2="9167"/>
                          <a14:foregroundMark x1="98504" y1="9167" x2="88030" y2="1250"/>
                          <a14:foregroundMark x1="88030" y1="1250" x2="14713" y2="556"/>
                          <a14:foregroundMark x1="14713" y1="556" x2="43641" y2="0"/>
                          <a14:foregroundMark x1="43641" y1="0" x2="63591" y2="556"/>
                          <a14:foregroundMark x1="63591" y1="556" x2="44140" y2="1111"/>
                          <a14:foregroundMark x1="44140" y1="1111" x2="67830" y2="972"/>
                          <a14:foregroundMark x1="67830" y1="972" x2="76309" y2="972"/>
                          <a14:foregroundMark x1="98504" y1="9722" x2="97756" y2="35833"/>
                          <a14:foregroundMark x1="97756" y1="35833" x2="97506" y2="24444"/>
                          <a14:foregroundMark x1="97506" y1="24444" x2="99002" y2="49444"/>
                          <a14:foregroundMark x1="99002" y1="49444" x2="94514" y2="57361"/>
                          <a14:foregroundMark x1="94514" y1="57361" x2="97506" y2="47639"/>
                          <a14:foregroundMark x1="97506" y1="47639" x2="96509" y2="85278"/>
                          <a14:foregroundMark x1="96509" y1="85278" x2="99501" y2="74028"/>
                          <a14:foregroundMark x1="90274" y1="99306" x2="10224" y2="99722"/>
                          <a14:backgroundMark x1="499" y1="94861" x2="499" y2="97639"/>
                          <a14:backgroundMark x1="0" y1="93750" x2="2244" y2="98889"/>
                          <a14:backgroundMark x1="9726" y1="99861" x2="9726" y2="99861"/>
                          <a14:backgroundMark x1="33915" y1="20000" x2="41646" y2="54583"/>
                          <a14:backgroundMark x1="8229" y1="88889" x2="10474" y2="83889"/>
                          <a14:backgroundMark x1="91771" y1="89167" x2="88778" y2="85556"/>
                          <a14:backgroundMark x1="91272" y1="86528" x2="91771" y2="88472"/>
                          <a14:backgroundMark x1="89526" y1="88056" x2="91272" y2="90000"/>
                          <a14:backgroundMark x1="92768" y1="86528" x2="92768" y2="88333"/>
                          <a14:backgroundMark x1="7980" y1="89306" x2="8479" y2="85833"/>
                          <a14:backgroundMark x1="6484" y1="85278" x2="11471" y2="89306"/>
                          <a14:backgroundMark x1="92269" y1="84444" x2="91272" y2="88056"/>
                          <a14:backgroundMark x1="7481" y1="84028" x2="8978" y2="87778"/>
                          <a14:backgroundMark x1="7481" y1="90139" x2="11222" y2="86250"/>
                          <a14:backgroundMark x1="7232" y1="90000" x2="18703" y2="89167"/>
                          <a14:backgroundMark x1="59102" y1="85556" x2="59102" y2="855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86981" y="0"/>
              <a:ext cx="3819525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D83BA8-B097-4E49-8E18-5871359C516C}"/>
                </a:ext>
              </a:extLst>
            </p:cNvPr>
            <p:cNvSpPr/>
            <p:nvPr/>
          </p:nvSpPr>
          <p:spPr>
            <a:xfrm>
              <a:off x="66976" y="650648"/>
              <a:ext cx="3371485" cy="512621"/>
            </a:xfrm>
            <a:prstGeom prst="rect">
              <a:avLst/>
            </a:prstGeom>
            <a:solidFill>
              <a:srgbClr val="4267B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친구요청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8EE0E6-8EEA-4F7E-A56B-4F69A4EB9177}"/>
              </a:ext>
            </a:extLst>
          </p:cNvPr>
          <p:cNvSpPr/>
          <p:nvPr/>
        </p:nvSpPr>
        <p:spPr>
          <a:xfrm>
            <a:off x="9551290" y="1274622"/>
            <a:ext cx="1330866" cy="36022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 w="38100" h="4572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대화하기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FAB8B4-FFCC-4F87-AC07-6786A61EF198}"/>
              </a:ext>
            </a:extLst>
          </p:cNvPr>
          <p:cNvSpPr/>
          <p:nvPr/>
        </p:nvSpPr>
        <p:spPr>
          <a:xfrm>
            <a:off x="7718138" y="221722"/>
            <a:ext cx="1330866" cy="360221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38100" h="4572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요청됨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4975CF-63EA-4F79-85DC-D2909DBF25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10" y="1008333"/>
            <a:ext cx="1343212" cy="1181265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C540C80-DA71-496D-876D-B31B6E618A72}"/>
              </a:ext>
            </a:extLst>
          </p:cNvPr>
          <p:cNvSpPr/>
          <p:nvPr/>
        </p:nvSpPr>
        <p:spPr>
          <a:xfrm rot="10800000">
            <a:off x="7022731" y="2411638"/>
            <a:ext cx="655367" cy="668284"/>
          </a:xfrm>
          <a:prstGeom prst="downArrow">
            <a:avLst/>
          </a:prstGeom>
          <a:solidFill>
            <a:srgbClr val="4267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D78FD61-F232-485E-8A06-CC4238B34874}"/>
              </a:ext>
            </a:extLst>
          </p:cNvPr>
          <p:cNvSpPr/>
          <p:nvPr/>
        </p:nvSpPr>
        <p:spPr>
          <a:xfrm>
            <a:off x="7022731" y="5773327"/>
            <a:ext cx="655367" cy="668284"/>
          </a:xfrm>
          <a:prstGeom prst="downArrow">
            <a:avLst/>
          </a:prstGeom>
          <a:solidFill>
            <a:srgbClr val="4267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BEC8297-2527-4916-AA3D-2173D1415BC1}"/>
              </a:ext>
            </a:extLst>
          </p:cNvPr>
          <p:cNvSpPr/>
          <p:nvPr/>
        </p:nvSpPr>
        <p:spPr>
          <a:xfrm>
            <a:off x="9596559" y="459472"/>
            <a:ext cx="1330866" cy="360221"/>
          </a:xfrm>
          <a:prstGeom prst="roundRect">
            <a:avLst>
              <a:gd name="adj" fmla="val 16667"/>
            </a:avLst>
          </a:prstGeom>
          <a:solidFill>
            <a:srgbClr val="F4E1F5"/>
          </a:solidFill>
          <a:scene3d>
            <a:camera prst="orthographicFront"/>
            <a:lightRig rig="threePt" dir="t"/>
          </a:scene3d>
          <a:sp3d>
            <a:bevelT w="38100" h="4572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수락됨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2935B7-921F-48FC-AB11-0098F898D1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67" b="97619" l="10000" r="90000">
                        <a14:foregroundMark x1="38000" y1="80357" x2="35833" y2="94867"/>
                        <a14:foregroundMark x1="43333" y1="11310" x2="54667" y2="13690"/>
                        <a14:foregroundMark x1="41333" y1="4167" x2="56000" y2="11310"/>
                        <a14:foregroundMark x1="43333" y1="34524" x2="50667" y2="57143"/>
                        <a14:foregroundMark x1="56000" y1="40476" x2="46000" y2="48810"/>
                        <a14:foregroundMark x1="39333" y1="50000" x2="52667" y2="48810"/>
                        <a14:foregroundMark x1="59333" y1="50000" x2="57333" y2="40476"/>
                        <a14:backgroundMark x1="37333" y1="98214" x2="35333" y2="99405"/>
                      </a14:backgroundRemoval>
                    </a14:imgEffect>
                  </a14:imgLayer>
                </a14:imgProps>
              </a:ext>
            </a:extLst>
          </a:blip>
          <a:srcRect l="15329" r="17337"/>
          <a:stretch/>
        </p:blipFill>
        <p:spPr>
          <a:xfrm>
            <a:off x="-1600200" y="1967354"/>
            <a:ext cx="1924050" cy="1600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208358-D7BF-416F-8881-6008CC6520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67" b="97619" l="10000" r="90000">
                        <a14:foregroundMark x1="38000" y1="80357" x2="35833" y2="94867"/>
                        <a14:foregroundMark x1="43333" y1="11310" x2="54667" y2="13690"/>
                        <a14:foregroundMark x1="41333" y1="4167" x2="56000" y2="11310"/>
                        <a14:foregroundMark x1="43333" y1="34524" x2="50667" y2="57143"/>
                        <a14:foregroundMark x1="56000" y1="40476" x2="46000" y2="48810"/>
                        <a14:foregroundMark x1="39333" y1="50000" x2="52667" y2="48810"/>
                        <a14:foregroundMark x1="59333" y1="50000" x2="57333" y2="40476"/>
                        <a14:backgroundMark x1="37333" y1="98214" x2="35333" y2="99405"/>
                      </a14:backgroundRemoval>
                    </a14:imgEffect>
                  </a14:imgLayer>
                </a14:imgProps>
              </a:ext>
            </a:extLst>
          </a:blip>
          <a:srcRect l="15329" r="17337"/>
          <a:stretch/>
        </p:blipFill>
        <p:spPr>
          <a:xfrm>
            <a:off x="-1444645" y="4100912"/>
            <a:ext cx="1924050" cy="1600200"/>
          </a:xfrm>
          <a:prstGeom prst="rect">
            <a:avLst/>
          </a:prstGeom>
          <a:effectLst>
            <a:glow rad="228600">
              <a:srgbClr val="7030A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3825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CC9AE-D9F0-41F8-8D36-181994FE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E5BFC1-C5C0-40C1-83C3-3E2A9B57C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5"/>
          <a:stretch/>
        </p:blipFill>
        <p:spPr>
          <a:xfrm>
            <a:off x="2228144" y="1825625"/>
            <a:ext cx="7165238" cy="4351338"/>
          </a:xfr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E69025-F49E-4DB2-A170-3CD205ED7167}"/>
              </a:ext>
            </a:extLst>
          </p:cNvPr>
          <p:cNvGrpSpPr/>
          <p:nvPr/>
        </p:nvGrpSpPr>
        <p:grpSpPr>
          <a:xfrm>
            <a:off x="-530537" y="1453702"/>
            <a:ext cx="3819525" cy="6858000"/>
            <a:chOff x="-186981" y="0"/>
            <a:chExt cx="3819525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9964785-4B4D-4A8A-8D38-B7A5C4BBF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4" b="99722" l="5736" r="99252">
                          <a14:foregroundMark x1="5237" y1="3889" x2="3990" y2="76944"/>
                          <a14:foregroundMark x1="8591" y1="91781" x2="8728" y2="92222"/>
                          <a14:foregroundMark x1="3990" y1="76944" x2="6234" y2="84179"/>
                          <a14:foregroundMark x1="8728" y1="92222" x2="19701" y2="98194"/>
                          <a14:foregroundMark x1="19701" y1="98194" x2="76309" y2="96528"/>
                          <a14:foregroundMark x1="76309" y1="96528" x2="89277" y2="91389"/>
                          <a14:foregroundMark x1="94085" y1="84599" x2="96259" y2="81528"/>
                          <a14:foregroundMark x1="89277" y1="91389" x2="90034" y2="90320"/>
                          <a14:foregroundMark x1="96259" y1="81528" x2="94015" y2="10139"/>
                          <a14:foregroundMark x1="94015" y1="10139" x2="84788" y2="4028"/>
                          <a14:foregroundMark x1="84788" y1="4028" x2="5985" y2="7778"/>
                          <a14:foregroundMark x1="998" y1="5833" x2="12219" y2="833"/>
                          <a14:foregroundMark x1="12219" y1="833" x2="85786" y2="3472"/>
                          <a14:foregroundMark x1="85786" y1="3472" x2="97506" y2="7917"/>
                          <a14:foregroundMark x1="97506" y1="7917" x2="95340" y2="84706"/>
                          <a14:foregroundMark x1="94630" y1="89133" x2="92519" y2="94583"/>
                          <a14:foregroundMark x1="94940" y1="88333" x2="94812" y2="88663"/>
                          <a14:foregroundMark x1="92519" y1="94583" x2="77805" y2="99583"/>
                          <a14:foregroundMark x1="77805" y1="99583" x2="25935" y2="99722"/>
                          <a14:foregroundMark x1="25935" y1="99722" x2="12469" y2="97500"/>
                          <a14:foregroundMark x1="12469" y1="97500" x2="66334" y2="92639"/>
                          <a14:foregroundMark x1="66334" y1="92639" x2="65337" y2="95833"/>
                          <a14:foregroundMark x1="499" y1="81806" x2="276" y2="93713"/>
                          <a14:foregroundMark x1="6149" y1="97835" x2="9975" y2="99583"/>
                          <a14:foregroundMark x1="9975" y1="99583" x2="36409" y2="99722"/>
                          <a14:foregroundMark x1="36409" y1="99722" x2="50374" y2="97639"/>
                          <a14:foregroundMark x1="50374" y1="97639" x2="79052" y2="98889"/>
                          <a14:foregroundMark x1="79052" y1="98889" x2="92269" y2="98889"/>
                          <a14:foregroundMark x1="92269" y1="98889" x2="98504" y2="91528"/>
                          <a14:foregroundMark x1="98504" y1="91528" x2="98504" y2="9167"/>
                          <a14:foregroundMark x1="98504" y1="9167" x2="88030" y2="1250"/>
                          <a14:foregroundMark x1="88030" y1="1250" x2="14713" y2="556"/>
                          <a14:foregroundMark x1="14713" y1="556" x2="43641" y2="0"/>
                          <a14:foregroundMark x1="43641" y1="0" x2="63591" y2="556"/>
                          <a14:foregroundMark x1="63591" y1="556" x2="44140" y2="1111"/>
                          <a14:foregroundMark x1="44140" y1="1111" x2="67830" y2="972"/>
                          <a14:foregroundMark x1="67830" y1="972" x2="76309" y2="972"/>
                          <a14:foregroundMark x1="98504" y1="9722" x2="97756" y2="35833"/>
                          <a14:foregroundMark x1="97756" y1="35833" x2="97506" y2="24444"/>
                          <a14:foregroundMark x1="97506" y1="24444" x2="99002" y2="49444"/>
                          <a14:foregroundMark x1="99002" y1="49444" x2="94514" y2="57361"/>
                          <a14:foregroundMark x1="94514" y1="57361" x2="97506" y2="47639"/>
                          <a14:foregroundMark x1="97506" y1="47639" x2="96509" y2="85278"/>
                          <a14:foregroundMark x1="96509" y1="85278" x2="99501" y2="74028"/>
                          <a14:foregroundMark x1="90274" y1="99306" x2="10224" y2="99722"/>
                          <a14:backgroundMark x1="499" y1="94861" x2="499" y2="97639"/>
                          <a14:backgroundMark x1="0" y1="93750" x2="2244" y2="98889"/>
                          <a14:backgroundMark x1="9726" y1="99861" x2="9726" y2="99861"/>
                          <a14:backgroundMark x1="33915" y1="20000" x2="41646" y2="54583"/>
                          <a14:backgroundMark x1="8229" y1="88889" x2="10474" y2="83889"/>
                          <a14:backgroundMark x1="91771" y1="89167" x2="88778" y2="85556"/>
                          <a14:backgroundMark x1="91272" y1="86528" x2="91771" y2="88472"/>
                          <a14:backgroundMark x1="89526" y1="88056" x2="91272" y2="90000"/>
                          <a14:backgroundMark x1="92768" y1="86528" x2="92768" y2="88333"/>
                          <a14:backgroundMark x1="7980" y1="89306" x2="8479" y2="85833"/>
                          <a14:backgroundMark x1="6484" y1="85278" x2="11471" y2="89306"/>
                          <a14:backgroundMark x1="92269" y1="84444" x2="91272" y2="88056"/>
                          <a14:backgroundMark x1="7481" y1="84028" x2="8978" y2="87778"/>
                          <a14:backgroundMark x1="7481" y1="90139" x2="11222" y2="86250"/>
                          <a14:backgroundMark x1="7232" y1="90000" x2="18703" y2="89167"/>
                          <a14:backgroundMark x1="59102" y1="85556" x2="59102" y2="855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86981" y="0"/>
              <a:ext cx="3819525" cy="68580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325AF-77F9-4344-BDE1-5A7439492D79}"/>
                </a:ext>
              </a:extLst>
            </p:cNvPr>
            <p:cNvSpPr/>
            <p:nvPr/>
          </p:nvSpPr>
          <p:spPr>
            <a:xfrm>
              <a:off x="66977" y="650648"/>
              <a:ext cx="3297626" cy="512621"/>
            </a:xfrm>
            <a:prstGeom prst="rect">
              <a:avLst/>
            </a:prstGeom>
            <a:solidFill>
              <a:srgbClr val="4267B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Messenger</a:t>
              </a:r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8C7DA3-6AF3-47FD-AD51-41862399E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971" y="504826"/>
            <a:ext cx="8327571" cy="68580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C845B5-6CFE-4347-807A-A4FBEC17A52C}"/>
              </a:ext>
            </a:extLst>
          </p:cNvPr>
          <p:cNvSpPr/>
          <p:nvPr/>
        </p:nvSpPr>
        <p:spPr>
          <a:xfrm>
            <a:off x="213322" y="1668884"/>
            <a:ext cx="2845904" cy="1405324"/>
          </a:xfrm>
          <a:prstGeom prst="roundRect">
            <a:avLst/>
          </a:prstGeom>
          <a:solidFill>
            <a:srgbClr val="0084FF"/>
          </a:solidFill>
          <a:ln>
            <a:solidFill>
              <a:srgbClr val="00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FF294D4-F9D8-40BB-85B0-FCD42ABBCA04}"/>
              </a:ext>
            </a:extLst>
          </p:cNvPr>
          <p:cNvSpPr/>
          <p:nvPr/>
        </p:nvSpPr>
        <p:spPr>
          <a:xfrm>
            <a:off x="0" y="3477378"/>
            <a:ext cx="2845904" cy="14053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91B63A-AC9F-4243-9491-6B8AA9C51DDB}"/>
              </a:ext>
            </a:extLst>
          </p:cNvPr>
          <p:cNvSpPr/>
          <p:nvPr/>
        </p:nvSpPr>
        <p:spPr>
          <a:xfrm>
            <a:off x="9963856" y="5486022"/>
            <a:ext cx="3819524" cy="27418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CE0C70E-B0E5-4279-AC45-A73A1676830B}"/>
              </a:ext>
            </a:extLst>
          </p:cNvPr>
          <p:cNvSpPr/>
          <p:nvPr/>
        </p:nvSpPr>
        <p:spPr>
          <a:xfrm>
            <a:off x="4141107" y="3266706"/>
            <a:ext cx="2325406" cy="753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3286E6-25AD-438B-AB4F-BEF0033E538C}"/>
              </a:ext>
            </a:extLst>
          </p:cNvPr>
          <p:cNvSpPr/>
          <p:nvPr/>
        </p:nvSpPr>
        <p:spPr>
          <a:xfrm>
            <a:off x="245205" y="5594559"/>
            <a:ext cx="2325406" cy="753440"/>
          </a:xfrm>
          <a:prstGeom prst="roundRect">
            <a:avLst/>
          </a:prstGeom>
          <a:solidFill>
            <a:srgbClr val="F7F7F9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5EB161C-90AF-48C3-8BDA-5733B5AF8D28}"/>
              </a:ext>
            </a:extLst>
          </p:cNvPr>
          <p:cNvGrpSpPr/>
          <p:nvPr/>
        </p:nvGrpSpPr>
        <p:grpSpPr>
          <a:xfrm>
            <a:off x="3817209" y="1027906"/>
            <a:ext cx="3819525" cy="6858000"/>
            <a:chOff x="3817209" y="1027906"/>
            <a:chExt cx="3819525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29CA58-776E-456B-B6D7-38825572D3B5}"/>
                </a:ext>
              </a:extLst>
            </p:cNvPr>
            <p:cNvGrpSpPr/>
            <p:nvPr/>
          </p:nvGrpSpPr>
          <p:grpSpPr>
            <a:xfrm>
              <a:off x="3817209" y="1027906"/>
              <a:ext cx="3819525" cy="6858000"/>
              <a:chOff x="-186981" y="0"/>
              <a:chExt cx="3819525" cy="68580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2958C67-0585-421D-BFE4-B421DCA67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4" b="99722" l="5736" r="99252">
                            <a14:foregroundMark x1="5237" y1="3889" x2="3990" y2="76944"/>
                            <a14:foregroundMark x1="8591" y1="91781" x2="8728" y2="92222"/>
                            <a14:foregroundMark x1="3990" y1="76944" x2="6234" y2="84179"/>
                            <a14:foregroundMark x1="8728" y1="92222" x2="19701" y2="98194"/>
                            <a14:foregroundMark x1="19701" y1="98194" x2="76309" y2="96528"/>
                            <a14:foregroundMark x1="76309" y1="96528" x2="89277" y2="91389"/>
                            <a14:foregroundMark x1="94085" y1="84599" x2="96259" y2="81528"/>
                            <a14:foregroundMark x1="89277" y1="91389" x2="90034" y2="90320"/>
                            <a14:foregroundMark x1="96259" y1="81528" x2="94015" y2="10139"/>
                            <a14:foregroundMark x1="94015" y1="10139" x2="84788" y2="4028"/>
                            <a14:foregroundMark x1="84788" y1="4028" x2="5985" y2="7778"/>
                            <a14:foregroundMark x1="998" y1="5833" x2="12219" y2="833"/>
                            <a14:foregroundMark x1="12219" y1="833" x2="85786" y2="3472"/>
                            <a14:foregroundMark x1="85786" y1="3472" x2="97506" y2="7917"/>
                            <a14:foregroundMark x1="97506" y1="7917" x2="95340" y2="84706"/>
                            <a14:foregroundMark x1="94630" y1="89133" x2="92519" y2="94583"/>
                            <a14:foregroundMark x1="94940" y1="88333" x2="94812" y2="88663"/>
                            <a14:foregroundMark x1="92519" y1="94583" x2="77805" y2="99583"/>
                            <a14:foregroundMark x1="77805" y1="99583" x2="25935" y2="99722"/>
                            <a14:foregroundMark x1="25935" y1="99722" x2="12469" y2="97500"/>
                            <a14:foregroundMark x1="12469" y1="97500" x2="66334" y2="92639"/>
                            <a14:foregroundMark x1="66334" y1="92639" x2="65337" y2="95833"/>
                            <a14:foregroundMark x1="499" y1="81806" x2="276" y2="93713"/>
                            <a14:foregroundMark x1="6149" y1="97835" x2="9975" y2="99583"/>
                            <a14:foregroundMark x1="9975" y1="99583" x2="36409" y2="99722"/>
                            <a14:foregroundMark x1="36409" y1="99722" x2="50374" y2="97639"/>
                            <a14:foregroundMark x1="50374" y1="97639" x2="79052" y2="98889"/>
                            <a14:foregroundMark x1="79052" y1="98889" x2="92269" y2="98889"/>
                            <a14:foregroundMark x1="92269" y1="98889" x2="98504" y2="91528"/>
                            <a14:foregroundMark x1="98504" y1="91528" x2="98504" y2="9167"/>
                            <a14:foregroundMark x1="98504" y1="9167" x2="88030" y2="1250"/>
                            <a14:foregroundMark x1="88030" y1="1250" x2="14713" y2="556"/>
                            <a14:foregroundMark x1="14713" y1="556" x2="43641" y2="0"/>
                            <a14:foregroundMark x1="43641" y1="0" x2="63591" y2="556"/>
                            <a14:foregroundMark x1="63591" y1="556" x2="44140" y2="1111"/>
                            <a14:foregroundMark x1="44140" y1="1111" x2="67830" y2="972"/>
                            <a14:foregroundMark x1="67830" y1="972" x2="76309" y2="972"/>
                            <a14:foregroundMark x1="98504" y1="9722" x2="97756" y2="35833"/>
                            <a14:foregroundMark x1="97756" y1="35833" x2="97506" y2="24444"/>
                            <a14:foregroundMark x1="97506" y1="24444" x2="99002" y2="49444"/>
                            <a14:foregroundMark x1="99002" y1="49444" x2="94514" y2="57361"/>
                            <a14:foregroundMark x1="94514" y1="57361" x2="97506" y2="47639"/>
                            <a14:foregroundMark x1="97506" y1="47639" x2="96509" y2="85278"/>
                            <a14:foregroundMark x1="96509" y1="85278" x2="99501" y2="74028"/>
                            <a14:foregroundMark x1="90274" y1="99306" x2="10224" y2="99722"/>
                            <a14:backgroundMark x1="499" y1="94861" x2="499" y2="97639"/>
                            <a14:backgroundMark x1="0" y1="93750" x2="2244" y2="98889"/>
                            <a14:backgroundMark x1="9726" y1="99861" x2="9726" y2="99861"/>
                            <a14:backgroundMark x1="33915" y1="20000" x2="41646" y2="54583"/>
                            <a14:backgroundMark x1="8229" y1="88889" x2="10474" y2="83889"/>
                            <a14:backgroundMark x1="91771" y1="89167" x2="88778" y2="85556"/>
                            <a14:backgroundMark x1="91272" y1="86528" x2="91771" y2="88472"/>
                            <a14:backgroundMark x1="89526" y1="88056" x2="91272" y2="90000"/>
                            <a14:backgroundMark x1="92768" y1="86528" x2="92768" y2="88333"/>
                            <a14:backgroundMark x1="7980" y1="89306" x2="8479" y2="85833"/>
                            <a14:backgroundMark x1="6484" y1="85278" x2="11471" y2="89306"/>
                            <a14:backgroundMark x1="92269" y1="84444" x2="91272" y2="88056"/>
                            <a14:backgroundMark x1="7481" y1="84028" x2="8978" y2="87778"/>
                            <a14:backgroundMark x1="7481" y1="90139" x2="11222" y2="86250"/>
                            <a14:backgroundMark x1="7232" y1="90000" x2="18703" y2="89167"/>
                            <a14:backgroundMark x1="59102" y1="85556" x2="59102" y2="85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86981" y="0"/>
                <a:ext cx="3819525" cy="685800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9EB2B0E-9F7A-41FD-875E-9D351D8C9949}"/>
                  </a:ext>
                </a:extLst>
              </p:cNvPr>
              <p:cNvSpPr/>
              <p:nvPr/>
            </p:nvSpPr>
            <p:spPr>
              <a:xfrm>
                <a:off x="66977" y="650648"/>
                <a:ext cx="3299075" cy="512621"/>
              </a:xfrm>
              <a:prstGeom prst="rect">
                <a:avLst/>
              </a:prstGeom>
              <a:solidFill>
                <a:srgbClr val="4267B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75256-16A6-4B68-A29D-96F47049C4F5}"/>
                </a:ext>
              </a:extLst>
            </p:cNvPr>
            <p:cNvSpPr/>
            <p:nvPr/>
          </p:nvSpPr>
          <p:spPr>
            <a:xfrm>
              <a:off x="4071168" y="5723983"/>
              <a:ext cx="3308368" cy="1524000"/>
            </a:xfrm>
            <a:prstGeom prst="rect">
              <a:avLst/>
            </a:prstGeom>
            <a:solidFill>
              <a:srgbClr val="BEC5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F38664-A944-4FEA-8CD3-004EECE42402}"/>
                </a:ext>
              </a:extLst>
            </p:cNvPr>
            <p:cNvSpPr/>
            <p:nvPr/>
          </p:nvSpPr>
          <p:spPr>
            <a:xfrm>
              <a:off x="4071167" y="5384629"/>
              <a:ext cx="3299075" cy="3393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ECAF99B-B2A9-434C-B5D4-CE1AF4FE8852}"/>
                </a:ext>
              </a:extLst>
            </p:cNvPr>
            <p:cNvSpPr/>
            <p:nvPr/>
          </p:nvSpPr>
          <p:spPr>
            <a:xfrm>
              <a:off x="6009682" y="5412189"/>
              <a:ext cx="978504" cy="284233"/>
            </a:xfrm>
            <a:prstGeom prst="roundRect">
              <a:avLst/>
            </a:prstGeom>
            <a:solidFill>
              <a:srgbClr val="F7F7F9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57F19B5-E600-4201-933A-0D17B0F16BC3}"/>
              </a:ext>
            </a:extLst>
          </p:cNvPr>
          <p:cNvSpPr/>
          <p:nvPr/>
        </p:nvSpPr>
        <p:spPr>
          <a:xfrm>
            <a:off x="245205" y="6576410"/>
            <a:ext cx="2325406" cy="753440"/>
          </a:xfrm>
          <a:prstGeom prst="roundRect">
            <a:avLst/>
          </a:prstGeom>
          <a:solidFill>
            <a:srgbClr val="F7F7F9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36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383BC17-28F6-4290-B9FA-BF9F2F06C655}"/>
              </a:ext>
            </a:extLst>
          </p:cNvPr>
          <p:cNvSpPr/>
          <p:nvPr/>
        </p:nvSpPr>
        <p:spPr>
          <a:xfrm rot="16200000">
            <a:off x="6772328" y="325847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720204-3416-4B89-9F0B-7CF3BBAF47A9}"/>
              </a:ext>
            </a:extLst>
          </p:cNvPr>
          <p:cNvSpPr/>
          <p:nvPr/>
        </p:nvSpPr>
        <p:spPr>
          <a:xfrm rot="16200000">
            <a:off x="8194201" y="325846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1EB35A-D57F-4CBE-9975-7C53E13CB4D8}"/>
              </a:ext>
            </a:extLst>
          </p:cNvPr>
          <p:cNvSpPr/>
          <p:nvPr/>
        </p:nvSpPr>
        <p:spPr>
          <a:xfrm rot="16200000">
            <a:off x="9654700" y="325846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4CE55C-E32C-4484-BA18-0D965A32D747}"/>
              </a:ext>
            </a:extLst>
          </p:cNvPr>
          <p:cNvSpPr/>
          <p:nvPr/>
        </p:nvSpPr>
        <p:spPr>
          <a:xfrm rot="16200000">
            <a:off x="11093240" y="325847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CD7618-B9FD-454D-A06B-9C713F65C1A0}"/>
              </a:ext>
            </a:extLst>
          </p:cNvPr>
          <p:cNvSpPr/>
          <p:nvPr/>
        </p:nvSpPr>
        <p:spPr>
          <a:xfrm rot="16200000">
            <a:off x="14043079" y="325846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76D412-2AA8-44AF-A83E-93D10B5AF323}"/>
              </a:ext>
            </a:extLst>
          </p:cNvPr>
          <p:cNvSpPr/>
          <p:nvPr/>
        </p:nvSpPr>
        <p:spPr>
          <a:xfrm rot="16200000">
            <a:off x="5300848" y="325848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6F17F-1104-4B8E-ADD5-E6281637C1CF}"/>
              </a:ext>
            </a:extLst>
          </p:cNvPr>
          <p:cNvSpPr/>
          <p:nvPr/>
        </p:nvSpPr>
        <p:spPr>
          <a:xfrm rot="16200000">
            <a:off x="14043672" y="3404715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63BE81-432A-438A-85EB-E212947A3BCF}"/>
              </a:ext>
            </a:extLst>
          </p:cNvPr>
          <p:cNvSpPr/>
          <p:nvPr/>
        </p:nvSpPr>
        <p:spPr>
          <a:xfrm rot="16200000">
            <a:off x="14043673" y="4903317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22427C-DF26-4A8D-95FA-9BE7277599C5}"/>
              </a:ext>
            </a:extLst>
          </p:cNvPr>
          <p:cNvSpPr/>
          <p:nvPr/>
        </p:nvSpPr>
        <p:spPr>
          <a:xfrm rot="16200000">
            <a:off x="14043670" y="6401917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363016-F926-491F-8F6A-CB3B703D9492}"/>
              </a:ext>
            </a:extLst>
          </p:cNvPr>
          <p:cNvSpPr/>
          <p:nvPr/>
        </p:nvSpPr>
        <p:spPr>
          <a:xfrm rot="16200000">
            <a:off x="137585" y="4143548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DF3FF8-B164-4CC2-A675-DB478BB509BD}"/>
              </a:ext>
            </a:extLst>
          </p:cNvPr>
          <p:cNvSpPr/>
          <p:nvPr/>
        </p:nvSpPr>
        <p:spPr>
          <a:xfrm rot="16200000">
            <a:off x="9637766" y="6406342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799EC6-07DE-4379-A186-5AA7FB695F58}"/>
              </a:ext>
            </a:extLst>
          </p:cNvPr>
          <p:cNvSpPr/>
          <p:nvPr/>
        </p:nvSpPr>
        <p:spPr>
          <a:xfrm rot="16200000">
            <a:off x="8167212" y="6406345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7D2F46-05E8-4B6F-A082-397B8AEF9C4E}"/>
              </a:ext>
            </a:extLst>
          </p:cNvPr>
          <p:cNvSpPr/>
          <p:nvPr/>
        </p:nvSpPr>
        <p:spPr>
          <a:xfrm rot="16200000">
            <a:off x="6744414" y="6406345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9A82EF-FB64-4212-89F1-09C1CFB6B6DF}"/>
              </a:ext>
            </a:extLst>
          </p:cNvPr>
          <p:cNvSpPr/>
          <p:nvPr/>
        </p:nvSpPr>
        <p:spPr>
          <a:xfrm rot="16200000">
            <a:off x="5283914" y="6406346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222E0-C6FA-453C-9F78-51B278D20BB8}"/>
              </a:ext>
            </a:extLst>
          </p:cNvPr>
          <p:cNvSpPr/>
          <p:nvPr/>
        </p:nvSpPr>
        <p:spPr>
          <a:xfrm rot="16200000">
            <a:off x="12565646" y="6405869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B3D523-19CF-4817-8322-7A37BAC9B50A}"/>
              </a:ext>
            </a:extLst>
          </p:cNvPr>
          <p:cNvSpPr/>
          <p:nvPr/>
        </p:nvSpPr>
        <p:spPr>
          <a:xfrm rot="16200000">
            <a:off x="12565646" y="325849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5B85BA9-3B63-4014-BF7B-E2FD77F2DC29}"/>
              </a:ext>
            </a:extLst>
          </p:cNvPr>
          <p:cNvSpPr/>
          <p:nvPr/>
        </p:nvSpPr>
        <p:spPr>
          <a:xfrm rot="16200000">
            <a:off x="8096026" y="1828240"/>
            <a:ext cx="1490133" cy="1460500"/>
          </a:xfrm>
          <a:prstGeom prst="rect">
            <a:avLst/>
          </a:prstGeom>
          <a:solidFill>
            <a:srgbClr val="C79E2B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A44FDB-E6AB-454A-BCDE-8A7CD2BFD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4" t="5743" r="3744" b="7580"/>
          <a:stretch/>
        </p:blipFill>
        <p:spPr>
          <a:xfrm>
            <a:off x="11797622" y="1430734"/>
            <a:ext cx="5151067" cy="3733376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FF0AE01-B882-4D6F-9BF4-69CF6A72D9C5}"/>
              </a:ext>
            </a:extLst>
          </p:cNvPr>
          <p:cNvCxnSpPr>
            <a:cxnSpLocks/>
          </p:cNvCxnSpPr>
          <p:nvPr/>
        </p:nvCxnSpPr>
        <p:spPr>
          <a:xfrm>
            <a:off x="-812801" y="1032933"/>
            <a:ext cx="965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E41D04-708C-46C9-93DE-0621DEF5E404}"/>
              </a:ext>
            </a:extLst>
          </p:cNvPr>
          <p:cNvCxnSpPr>
            <a:cxnSpLocks/>
          </p:cNvCxnSpPr>
          <p:nvPr/>
        </p:nvCxnSpPr>
        <p:spPr>
          <a:xfrm>
            <a:off x="-812800" y="1269999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C77EDD6-D1CC-4149-B7CC-C4D7A76B2B6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188381" y="157"/>
            <a:ext cx="20635" cy="105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03939A4-99DF-4ACD-A8D6-8637F8D8E6B9}"/>
              </a:ext>
            </a:extLst>
          </p:cNvPr>
          <p:cNvCxnSpPr>
            <a:cxnSpLocks/>
          </p:cNvCxnSpPr>
          <p:nvPr/>
        </p:nvCxnSpPr>
        <p:spPr>
          <a:xfrm>
            <a:off x="-812800" y="1433196"/>
            <a:ext cx="3847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3140E52-5E80-44BE-ADC5-3F628BA5D9A0}"/>
              </a:ext>
            </a:extLst>
          </p:cNvPr>
          <p:cNvCxnSpPr>
            <a:cxnSpLocks/>
          </p:cNvCxnSpPr>
          <p:nvPr/>
        </p:nvCxnSpPr>
        <p:spPr>
          <a:xfrm>
            <a:off x="-812800" y="1690688"/>
            <a:ext cx="5307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B788C5-1923-460C-BEA6-7BDF866F2F94}"/>
              </a:ext>
            </a:extLst>
          </p:cNvPr>
          <p:cNvCxnSpPr>
            <a:cxnSpLocks/>
          </p:cNvCxnSpPr>
          <p:nvPr/>
        </p:nvCxnSpPr>
        <p:spPr>
          <a:xfrm>
            <a:off x="-812800" y="725488"/>
            <a:ext cx="67150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A04E481-8B73-4A8F-93C0-1C3F164E4FF0}"/>
              </a:ext>
            </a:extLst>
          </p:cNvPr>
          <p:cNvCxnSpPr>
            <a:cxnSpLocks/>
          </p:cNvCxnSpPr>
          <p:nvPr/>
        </p:nvCxnSpPr>
        <p:spPr>
          <a:xfrm>
            <a:off x="-812801" y="877888"/>
            <a:ext cx="8218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AED82AC-CA3A-4D50-AB5C-3698D4543EB0}"/>
              </a:ext>
            </a:extLst>
          </p:cNvPr>
          <p:cNvCxnSpPr>
            <a:cxnSpLocks/>
          </p:cNvCxnSpPr>
          <p:nvPr/>
        </p:nvCxnSpPr>
        <p:spPr>
          <a:xfrm>
            <a:off x="-812801" y="527970"/>
            <a:ext cx="9665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B04399B-1D63-4217-8445-0F50D73E57CB}"/>
              </a:ext>
            </a:extLst>
          </p:cNvPr>
          <p:cNvCxnSpPr>
            <a:cxnSpLocks/>
          </p:cNvCxnSpPr>
          <p:nvPr/>
        </p:nvCxnSpPr>
        <p:spPr>
          <a:xfrm>
            <a:off x="8852702" y="166294"/>
            <a:ext cx="0" cy="93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415D0F8-E9D6-40A5-BD6E-2F73F25E1EEB}"/>
              </a:ext>
            </a:extLst>
          </p:cNvPr>
          <p:cNvCxnSpPr>
            <a:cxnSpLocks/>
          </p:cNvCxnSpPr>
          <p:nvPr/>
        </p:nvCxnSpPr>
        <p:spPr>
          <a:xfrm>
            <a:off x="9022036" y="166294"/>
            <a:ext cx="0" cy="2392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35512B5-CAA2-42D9-81E5-35EDCA5860D2}"/>
              </a:ext>
            </a:extLst>
          </p:cNvPr>
          <p:cNvCxnSpPr>
            <a:cxnSpLocks/>
          </p:cNvCxnSpPr>
          <p:nvPr/>
        </p:nvCxnSpPr>
        <p:spPr>
          <a:xfrm>
            <a:off x="9259102" y="166294"/>
            <a:ext cx="0" cy="396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F16DF77-029E-4980-BB0E-2CE40DE2F1FD}"/>
              </a:ext>
            </a:extLst>
          </p:cNvPr>
          <p:cNvCxnSpPr>
            <a:cxnSpLocks/>
          </p:cNvCxnSpPr>
          <p:nvPr/>
        </p:nvCxnSpPr>
        <p:spPr>
          <a:xfrm>
            <a:off x="9428435" y="166294"/>
            <a:ext cx="0" cy="546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0180B01-1729-422F-85A6-CDF891898A9F}"/>
              </a:ext>
            </a:extLst>
          </p:cNvPr>
          <p:cNvCxnSpPr>
            <a:cxnSpLocks/>
          </p:cNvCxnSpPr>
          <p:nvPr/>
        </p:nvCxnSpPr>
        <p:spPr>
          <a:xfrm>
            <a:off x="8547902" y="166294"/>
            <a:ext cx="0" cy="6963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EFF87F6-1E14-407A-8993-18118ABAB77A}"/>
              </a:ext>
            </a:extLst>
          </p:cNvPr>
          <p:cNvCxnSpPr>
            <a:cxnSpLocks/>
          </p:cNvCxnSpPr>
          <p:nvPr/>
        </p:nvCxnSpPr>
        <p:spPr>
          <a:xfrm>
            <a:off x="-825003" y="1117594"/>
            <a:ext cx="10527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4B4BC39-4CD6-4939-B9A4-6271DB58D125}"/>
              </a:ext>
            </a:extLst>
          </p:cNvPr>
          <p:cNvCxnSpPr>
            <a:cxnSpLocks/>
          </p:cNvCxnSpPr>
          <p:nvPr/>
        </p:nvCxnSpPr>
        <p:spPr>
          <a:xfrm>
            <a:off x="9702800" y="166294"/>
            <a:ext cx="0" cy="786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32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9E2B"/>
        </a:solidFill>
        <a:ln w="76200">
          <a:solidFill>
            <a:srgbClr val="FF0000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54</Words>
  <Application>Microsoft Office PowerPoint</Application>
  <PresentationFormat>와이드스크린</PresentationFormat>
  <Paragraphs>69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우열</dc:creator>
  <cp:lastModifiedBy>정 우열</cp:lastModifiedBy>
  <cp:revision>54</cp:revision>
  <dcterms:created xsi:type="dcterms:W3CDTF">2018-05-23T14:24:03Z</dcterms:created>
  <dcterms:modified xsi:type="dcterms:W3CDTF">2018-05-26T12:47:59Z</dcterms:modified>
</cp:coreProperties>
</file>